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99" r:id="rId6"/>
    <p:sldId id="300" r:id="rId7"/>
    <p:sldId id="260" r:id="rId8"/>
    <p:sldId id="301" r:id="rId9"/>
    <p:sldId id="302" r:id="rId10"/>
    <p:sldId id="303" r:id="rId11"/>
    <p:sldId id="261" r:id="rId12"/>
    <p:sldId id="304" r:id="rId13"/>
    <p:sldId id="305" r:id="rId14"/>
    <p:sldId id="262" r:id="rId15"/>
    <p:sldId id="306" r:id="rId16"/>
    <p:sldId id="308" r:id="rId17"/>
    <p:sldId id="316" r:id="rId18"/>
    <p:sldId id="314" r:id="rId19"/>
    <p:sldId id="315" r:id="rId20"/>
    <p:sldId id="266" r:id="rId21"/>
    <p:sldId id="265" r:id="rId22"/>
    <p:sldId id="309" r:id="rId23"/>
    <p:sldId id="312" r:id="rId24"/>
    <p:sldId id="313" r:id="rId25"/>
    <p:sldId id="310" r:id="rId26"/>
    <p:sldId id="311" r:id="rId27"/>
    <p:sldId id="268" r:id="rId2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Garamond" panose="02020404030301010803" pitchFamily="18" charset="0"/>
      <p:regular r:id="rId34"/>
      <p:bold r:id="rId35"/>
      <p:italic r:id="rId36"/>
      <p:boldItalic r:id="rId37"/>
    </p:embeddedFont>
    <p:embeddedFont>
      <p:font typeface="Jost" panose="020B0604020202020204" charset="0"/>
      <p:regular r:id="rId38"/>
      <p:bold r:id="rId39"/>
      <p:italic r:id="rId40"/>
      <p:boldItalic r:id="rId41"/>
    </p:embeddedFont>
    <p:embeddedFont>
      <p:font typeface="Montserrat" panose="00000500000000000000" pitchFamily="2" charset="0"/>
      <p:regular r:id="rId42"/>
      <p:bold r:id="rId43"/>
      <p:italic r:id="rId44"/>
      <p:boldItalic r:id="rId45"/>
    </p:embeddedFont>
    <p:embeddedFont>
      <p:font typeface="Montserrat Black" panose="00000A00000000000000" pitchFamily="2" charset="0"/>
      <p:bold r:id="rId46"/>
      <p:italic r:id="rId47"/>
      <p:boldItalic r:id="rId48"/>
    </p:embeddedFont>
    <p:embeddedFont>
      <p:font typeface="Montserrat Medium" panose="000006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C9ABE9E-D995-4E9C-851D-CF93DF82549B}" v="19" dt="2023-06-27T10:29:54.456"/>
  </p1510:revLst>
</p1510:revInfo>
</file>

<file path=ppt/tableStyles.xml><?xml version="1.0" encoding="utf-8"?>
<a:tblStyleLst xmlns:a="http://schemas.openxmlformats.org/drawingml/2006/main" def="{69D9103C-D7AA-4CD0-A351-202646B4B753}">
  <a:tblStyle styleId="{69D9103C-D7AA-4CD0-A351-202646B4B7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32"/>
    <p:restoredTop sz="72137" autoAdjust="0"/>
  </p:normalViewPr>
  <p:slideViewPr>
    <p:cSldViewPr snapToGrid="0">
      <p:cViewPr varScale="1">
        <p:scale>
          <a:sx n="107" d="100"/>
          <a:sy n="107" d="100"/>
        </p:scale>
        <p:origin x="201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din, Alon" userId="22b75851-3347-4d97-9f6e-756c925199ab" providerId="ADAL" clId="{0C9ABE9E-D995-4E9C-851D-CF93DF82549B}"/>
    <pc:docChg chg="undo custSel delSld modSld">
      <pc:chgData name="Modin, Alon" userId="22b75851-3347-4d97-9f6e-756c925199ab" providerId="ADAL" clId="{0C9ABE9E-D995-4E9C-851D-CF93DF82549B}" dt="2023-06-28T07:51:04.941" v="4482" actId="20577"/>
      <pc:docMkLst>
        <pc:docMk/>
      </pc:docMkLst>
      <pc:sldChg chg="modSp mod modNotesTx">
        <pc:chgData name="Modin, Alon" userId="22b75851-3347-4d97-9f6e-756c925199ab" providerId="ADAL" clId="{0C9ABE9E-D995-4E9C-851D-CF93DF82549B}" dt="2023-06-28T07:50:05.242" v="4456" actId="20577"/>
        <pc:sldMkLst>
          <pc:docMk/>
          <pc:sldMk cId="0" sldId="256"/>
        </pc:sldMkLst>
        <pc:spChg chg="mod">
          <ac:chgData name="Modin, Alon" userId="22b75851-3347-4d97-9f6e-756c925199ab" providerId="ADAL" clId="{0C9ABE9E-D995-4E9C-851D-CF93DF82549B}" dt="2023-06-27T10:29:22.389" v="4359" actId="20577"/>
          <ac:spMkLst>
            <pc:docMk/>
            <pc:sldMk cId="0" sldId="256"/>
            <ac:spMk id="924" creationId="{00000000-0000-0000-0000-000000000000}"/>
          </ac:spMkLst>
        </pc:spChg>
      </pc:sldChg>
      <pc:sldChg chg="modNotesTx">
        <pc:chgData name="Modin, Alon" userId="22b75851-3347-4d97-9f6e-756c925199ab" providerId="ADAL" clId="{0C9ABE9E-D995-4E9C-851D-CF93DF82549B}" dt="2023-06-28T07:50:08.545" v="4457" actId="20577"/>
        <pc:sldMkLst>
          <pc:docMk/>
          <pc:sldMk cId="0" sldId="257"/>
        </pc:sldMkLst>
      </pc:sldChg>
      <pc:sldChg chg="modSp mod modNotesTx">
        <pc:chgData name="Modin, Alon" userId="22b75851-3347-4d97-9f6e-756c925199ab" providerId="ADAL" clId="{0C9ABE9E-D995-4E9C-851D-CF93DF82549B}" dt="2023-06-28T07:50:11.237" v="4458" actId="20577"/>
        <pc:sldMkLst>
          <pc:docMk/>
          <pc:sldMk cId="0" sldId="258"/>
        </pc:sldMkLst>
        <pc:grpChg chg="mod">
          <ac:chgData name="Modin, Alon" userId="22b75851-3347-4d97-9f6e-756c925199ab" providerId="ADAL" clId="{0C9ABE9E-D995-4E9C-851D-CF93DF82549B}" dt="2023-06-23T09:05:01.017" v="88" actId="14100"/>
          <ac:grpSpMkLst>
            <pc:docMk/>
            <pc:sldMk cId="0" sldId="258"/>
            <ac:grpSpMk id="30" creationId="{5C8DA3A7-50FA-9D53-1B2E-CBBE7BAAD6F8}"/>
          </ac:grpSpMkLst>
        </pc:grpChg>
      </pc:sldChg>
      <pc:sldChg chg="modNotesTx">
        <pc:chgData name="Modin, Alon" userId="22b75851-3347-4d97-9f6e-756c925199ab" providerId="ADAL" clId="{0C9ABE9E-D995-4E9C-851D-CF93DF82549B}" dt="2023-06-28T07:50:13.581" v="4459" actId="20577"/>
        <pc:sldMkLst>
          <pc:docMk/>
          <pc:sldMk cId="0" sldId="259"/>
        </pc:sldMkLst>
      </pc:sldChg>
      <pc:sldChg chg="modSp mod modNotesTx">
        <pc:chgData name="Modin, Alon" userId="22b75851-3347-4d97-9f6e-756c925199ab" providerId="ADAL" clId="{0C9ABE9E-D995-4E9C-851D-CF93DF82549B}" dt="2023-06-28T07:50:20.363" v="4462" actId="20577"/>
        <pc:sldMkLst>
          <pc:docMk/>
          <pc:sldMk cId="0" sldId="260"/>
        </pc:sldMkLst>
        <pc:spChg chg="mod">
          <ac:chgData name="Modin, Alon" userId="22b75851-3347-4d97-9f6e-756c925199ab" providerId="ADAL" clId="{0C9ABE9E-D995-4E9C-851D-CF93DF82549B}" dt="2023-06-27T10:29:38.546" v="4368" actId="20577"/>
          <ac:spMkLst>
            <pc:docMk/>
            <pc:sldMk cId="0" sldId="260"/>
            <ac:spMk id="1073" creationId="{00000000-0000-0000-0000-000000000000}"/>
          </ac:spMkLst>
        </pc:spChg>
        <pc:grpChg chg="mod">
          <ac:chgData name="Modin, Alon" userId="22b75851-3347-4d97-9f6e-756c925199ab" providerId="ADAL" clId="{0C9ABE9E-D995-4E9C-851D-CF93DF82549B}" dt="2023-06-23T09:04:20.264" v="86" actId="1036"/>
          <ac:grpSpMkLst>
            <pc:docMk/>
            <pc:sldMk cId="0" sldId="260"/>
            <ac:grpSpMk id="1103" creationId="{00000000-0000-0000-0000-000000000000}"/>
          </ac:grpSpMkLst>
        </pc:grpChg>
        <pc:picChg chg="mod">
          <ac:chgData name="Modin, Alon" userId="22b75851-3347-4d97-9f6e-756c925199ab" providerId="ADAL" clId="{0C9ABE9E-D995-4E9C-851D-CF93DF82549B}" dt="2023-06-23T09:00:08.354" v="44" actId="1076"/>
          <ac:picMkLst>
            <pc:docMk/>
            <pc:sldMk cId="0" sldId="260"/>
            <ac:picMk id="5" creationId="{1D0E1DA1-677B-D1C7-E480-3293792D1268}"/>
          </ac:picMkLst>
        </pc:picChg>
      </pc:sldChg>
      <pc:sldChg chg="modNotesTx">
        <pc:chgData name="Modin, Alon" userId="22b75851-3347-4d97-9f6e-756c925199ab" providerId="ADAL" clId="{0C9ABE9E-D995-4E9C-851D-CF93DF82549B}" dt="2023-06-28T07:50:32.109" v="4468" actId="20577"/>
        <pc:sldMkLst>
          <pc:docMk/>
          <pc:sldMk cId="0" sldId="261"/>
        </pc:sldMkLst>
      </pc:sldChg>
      <pc:sldChg chg="modNotesTx">
        <pc:chgData name="Modin, Alon" userId="22b75851-3347-4d97-9f6e-756c925199ab" providerId="ADAL" clId="{0C9ABE9E-D995-4E9C-851D-CF93DF82549B}" dt="2023-06-28T07:50:38.435" v="4471" actId="20577"/>
        <pc:sldMkLst>
          <pc:docMk/>
          <pc:sldMk cId="0" sldId="262"/>
        </pc:sldMkLst>
      </pc:sldChg>
      <pc:sldChg chg="modSp mod modNotesTx">
        <pc:chgData name="Modin, Alon" userId="22b75851-3347-4d97-9f6e-756c925199ab" providerId="ADAL" clId="{0C9ABE9E-D995-4E9C-851D-CF93DF82549B}" dt="2023-06-28T07:50:51.398" v="4478" actId="20577"/>
        <pc:sldMkLst>
          <pc:docMk/>
          <pc:sldMk cId="0" sldId="266"/>
        </pc:sldMkLst>
        <pc:spChg chg="mod">
          <ac:chgData name="Modin, Alon" userId="22b75851-3347-4d97-9f6e-756c925199ab" providerId="ADAL" clId="{0C9ABE9E-D995-4E9C-851D-CF93DF82549B}" dt="2023-06-23T09:07:17.748" v="113" actId="14100"/>
          <ac:spMkLst>
            <pc:docMk/>
            <pc:sldMk cId="0" sldId="266"/>
            <ac:spMk id="6" creationId="{FF71F986-2474-DE05-2DEC-CE3DF3FCA8AD}"/>
          </ac:spMkLst>
        </pc:spChg>
        <pc:grpChg chg="mod">
          <ac:chgData name="Modin, Alon" userId="22b75851-3347-4d97-9f6e-756c925199ab" providerId="ADAL" clId="{0C9ABE9E-D995-4E9C-851D-CF93DF82549B}" dt="2023-06-23T09:07:22.511" v="114" actId="14100"/>
          <ac:grpSpMkLst>
            <pc:docMk/>
            <pc:sldMk cId="0" sldId="266"/>
            <ac:grpSpMk id="7" creationId="{1317B627-465D-155A-352F-55E24B6D5501}"/>
          </ac:grpSpMkLst>
        </pc:grpChg>
      </pc:sldChg>
      <pc:sldChg chg="modNotesTx">
        <pc:chgData name="Modin, Alon" userId="22b75851-3347-4d97-9f6e-756c925199ab" providerId="ADAL" clId="{0C9ABE9E-D995-4E9C-851D-CF93DF82549B}" dt="2023-06-28T07:51:04.941" v="4482" actId="20577"/>
        <pc:sldMkLst>
          <pc:docMk/>
          <pc:sldMk cId="0" sldId="268"/>
        </pc:sldMkLst>
      </pc:sldChg>
      <pc:sldChg chg="modSp mod modNotesTx">
        <pc:chgData name="Modin, Alon" userId="22b75851-3347-4d97-9f6e-756c925199ab" providerId="ADAL" clId="{0C9ABE9E-D995-4E9C-851D-CF93DF82549B}" dt="2023-06-28T07:50:16.031" v="4460" actId="20577"/>
        <pc:sldMkLst>
          <pc:docMk/>
          <pc:sldMk cId="3870200659" sldId="299"/>
        </pc:sldMkLst>
        <pc:spChg chg="mod">
          <ac:chgData name="Modin, Alon" userId="22b75851-3347-4d97-9f6e-756c925199ab" providerId="ADAL" clId="{0C9ABE9E-D995-4E9C-851D-CF93DF82549B}" dt="2023-06-23T09:39:57.011" v="1526" actId="20577"/>
          <ac:spMkLst>
            <pc:docMk/>
            <pc:sldMk cId="3870200659" sldId="299"/>
            <ac:spMk id="8" creationId="{18C29EEB-89B4-1A4B-8FBF-F789612008BA}"/>
          </ac:spMkLst>
        </pc:spChg>
      </pc:sldChg>
      <pc:sldChg chg="modSp mod modNotesTx">
        <pc:chgData name="Modin, Alon" userId="22b75851-3347-4d97-9f6e-756c925199ab" providerId="ADAL" clId="{0C9ABE9E-D995-4E9C-851D-CF93DF82549B}" dt="2023-06-28T07:50:18.164" v="4461" actId="20577"/>
        <pc:sldMkLst>
          <pc:docMk/>
          <pc:sldMk cId="1459710882" sldId="300"/>
        </pc:sldMkLst>
        <pc:spChg chg="mod">
          <ac:chgData name="Modin, Alon" userId="22b75851-3347-4d97-9f6e-756c925199ab" providerId="ADAL" clId="{0C9ABE9E-D995-4E9C-851D-CF93DF82549B}" dt="2023-06-23T09:48:44.517" v="1636" actId="1076"/>
          <ac:spMkLst>
            <pc:docMk/>
            <pc:sldMk cId="1459710882" sldId="300"/>
            <ac:spMk id="11" creationId="{BCED4059-5687-F6C8-8233-C2FAFB07A289}"/>
          </ac:spMkLst>
        </pc:spChg>
      </pc:sldChg>
      <pc:sldChg chg="modNotesTx">
        <pc:chgData name="Modin, Alon" userId="22b75851-3347-4d97-9f6e-756c925199ab" providerId="ADAL" clId="{0C9ABE9E-D995-4E9C-851D-CF93DF82549B}" dt="2023-06-28T07:50:23.842" v="4464" actId="5793"/>
        <pc:sldMkLst>
          <pc:docMk/>
          <pc:sldMk cId="1441888532" sldId="301"/>
        </pc:sldMkLst>
      </pc:sldChg>
      <pc:sldChg chg="modNotesTx">
        <pc:chgData name="Modin, Alon" userId="22b75851-3347-4d97-9f6e-756c925199ab" providerId="ADAL" clId="{0C9ABE9E-D995-4E9C-851D-CF93DF82549B}" dt="2023-06-28T07:50:26.168" v="4466" actId="5793"/>
        <pc:sldMkLst>
          <pc:docMk/>
          <pc:sldMk cId="2516792849" sldId="302"/>
        </pc:sldMkLst>
      </pc:sldChg>
      <pc:sldChg chg="modSp mod modNotesTx">
        <pc:chgData name="Modin, Alon" userId="22b75851-3347-4d97-9f6e-756c925199ab" providerId="ADAL" clId="{0C9ABE9E-D995-4E9C-851D-CF93DF82549B}" dt="2023-06-28T07:50:29.701" v="4467" actId="20577"/>
        <pc:sldMkLst>
          <pc:docMk/>
          <pc:sldMk cId="2677105123" sldId="303"/>
        </pc:sldMkLst>
        <pc:spChg chg="mod">
          <ac:chgData name="Modin, Alon" userId="22b75851-3347-4d97-9f6e-756c925199ab" providerId="ADAL" clId="{0C9ABE9E-D995-4E9C-851D-CF93DF82549B}" dt="2023-06-23T09:03:39.944" v="81" actId="13926"/>
          <ac:spMkLst>
            <pc:docMk/>
            <pc:sldMk cId="2677105123" sldId="303"/>
            <ac:spMk id="2" creationId="{56C5C8E2-11AB-561A-9917-3CAF9E46D879}"/>
          </ac:spMkLst>
        </pc:spChg>
      </pc:sldChg>
      <pc:sldChg chg="modSp mod modNotesTx">
        <pc:chgData name="Modin, Alon" userId="22b75851-3347-4d97-9f6e-756c925199ab" providerId="ADAL" clId="{0C9ABE9E-D995-4E9C-851D-CF93DF82549B}" dt="2023-06-28T07:50:34.235" v="4469" actId="20577"/>
        <pc:sldMkLst>
          <pc:docMk/>
          <pc:sldMk cId="3075548979" sldId="304"/>
        </pc:sldMkLst>
        <pc:spChg chg="mod">
          <ac:chgData name="Modin, Alon" userId="22b75851-3347-4d97-9f6e-756c925199ab" providerId="ADAL" clId="{0C9ABE9E-D995-4E9C-851D-CF93DF82549B}" dt="2023-06-23T10:42:21.664" v="2392" actId="20577"/>
          <ac:spMkLst>
            <pc:docMk/>
            <pc:sldMk cId="3075548979" sldId="304"/>
            <ac:spMk id="56" creationId="{D65F60D7-02FD-2CE2-E4D7-75CBFD710FA1}"/>
          </ac:spMkLst>
        </pc:spChg>
      </pc:sldChg>
      <pc:sldChg chg="modNotesTx">
        <pc:chgData name="Modin, Alon" userId="22b75851-3347-4d97-9f6e-756c925199ab" providerId="ADAL" clId="{0C9ABE9E-D995-4E9C-851D-CF93DF82549B}" dt="2023-06-28T07:50:36.396" v="4470" actId="20577"/>
        <pc:sldMkLst>
          <pc:docMk/>
          <pc:sldMk cId="3406045039" sldId="305"/>
        </pc:sldMkLst>
      </pc:sldChg>
      <pc:sldChg chg="modNotesTx">
        <pc:chgData name="Modin, Alon" userId="22b75851-3347-4d97-9f6e-756c925199ab" providerId="ADAL" clId="{0C9ABE9E-D995-4E9C-851D-CF93DF82549B}" dt="2023-06-28T07:50:40.581" v="4472" actId="20577"/>
        <pc:sldMkLst>
          <pc:docMk/>
          <pc:sldMk cId="83035900" sldId="306"/>
        </pc:sldMkLst>
      </pc:sldChg>
      <pc:sldChg chg="del">
        <pc:chgData name="Modin, Alon" userId="22b75851-3347-4d97-9f6e-756c925199ab" providerId="ADAL" clId="{0C9ABE9E-D995-4E9C-851D-CF93DF82549B}" dt="2023-06-23T11:23:34.503" v="2882" actId="2696"/>
        <pc:sldMkLst>
          <pc:docMk/>
          <pc:sldMk cId="4108326132" sldId="307"/>
        </pc:sldMkLst>
      </pc:sldChg>
      <pc:sldChg chg="addSp delSp modSp mod modNotesTx">
        <pc:chgData name="Modin, Alon" userId="22b75851-3347-4d97-9f6e-756c925199ab" providerId="ADAL" clId="{0C9ABE9E-D995-4E9C-851D-CF93DF82549B}" dt="2023-06-28T07:50:42.799" v="4473" actId="20577"/>
        <pc:sldMkLst>
          <pc:docMk/>
          <pc:sldMk cId="768817585" sldId="308"/>
        </pc:sldMkLst>
        <pc:spChg chg="add del mod">
          <ac:chgData name="Modin, Alon" userId="22b75851-3347-4d97-9f6e-756c925199ab" providerId="ADAL" clId="{0C9ABE9E-D995-4E9C-851D-CF93DF82549B}" dt="2023-06-23T09:06:51.788" v="111" actId="478"/>
          <ac:spMkLst>
            <pc:docMk/>
            <pc:sldMk cId="768817585" sldId="308"/>
            <ac:spMk id="2" creationId="{9CB9CC6A-DF17-9970-3180-83C6D49905A8}"/>
          </ac:spMkLst>
        </pc:spChg>
        <pc:spChg chg="mod">
          <ac:chgData name="Modin, Alon" userId="22b75851-3347-4d97-9f6e-756c925199ab" providerId="ADAL" clId="{0C9ABE9E-D995-4E9C-851D-CF93DF82549B}" dt="2023-06-23T09:06:56.860" v="112" actId="1076"/>
          <ac:spMkLst>
            <pc:docMk/>
            <pc:sldMk cId="768817585" sldId="308"/>
            <ac:spMk id="6" creationId="{F4EE75B8-A62B-BB74-638F-215405F53929}"/>
          </ac:spMkLst>
        </pc:spChg>
        <pc:grpChg chg="mod">
          <ac:chgData name="Modin, Alon" userId="22b75851-3347-4d97-9f6e-756c925199ab" providerId="ADAL" clId="{0C9ABE9E-D995-4E9C-851D-CF93DF82549B}" dt="2023-06-23T09:05:30.745" v="89" actId="14100"/>
          <ac:grpSpMkLst>
            <pc:docMk/>
            <pc:sldMk cId="768817585" sldId="308"/>
            <ac:grpSpMk id="7" creationId="{55475166-7EFB-2C0B-DE0B-CFF72821E84C}"/>
          </ac:grpSpMkLst>
        </pc:grpChg>
      </pc:sldChg>
      <pc:sldChg chg="modSp mod modNotesTx">
        <pc:chgData name="Modin, Alon" userId="22b75851-3347-4d97-9f6e-756c925199ab" providerId="ADAL" clId="{0C9ABE9E-D995-4E9C-851D-CF93DF82549B}" dt="2023-06-28T07:51:00.827" v="4481" actId="20577"/>
        <pc:sldMkLst>
          <pc:docMk/>
          <pc:sldMk cId="39693038" sldId="310"/>
        </pc:sldMkLst>
        <pc:spChg chg="mod">
          <ac:chgData name="Modin, Alon" userId="22b75851-3347-4d97-9f6e-756c925199ab" providerId="ADAL" clId="{0C9ABE9E-D995-4E9C-851D-CF93DF82549B}" dt="2023-06-23T09:09:42.547" v="301" actId="1038"/>
          <ac:spMkLst>
            <pc:docMk/>
            <pc:sldMk cId="39693038" sldId="310"/>
            <ac:spMk id="6" creationId="{FF71F986-2474-DE05-2DEC-CE3DF3FCA8AD}"/>
          </ac:spMkLst>
        </pc:spChg>
        <pc:grpChg chg="mod">
          <ac:chgData name="Modin, Alon" userId="22b75851-3347-4d97-9f6e-756c925199ab" providerId="ADAL" clId="{0C9ABE9E-D995-4E9C-851D-CF93DF82549B}" dt="2023-06-23T09:09:07.702" v="271" actId="1036"/>
          <ac:grpSpMkLst>
            <pc:docMk/>
            <pc:sldMk cId="39693038" sldId="310"/>
            <ac:grpSpMk id="7" creationId="{1317B627-465D-155A-352F-55E24B6D5501}"/>
          </ac:grpSpMkLst>
        </pc:grpChg>
      </pc:sldChg>
      <pc:sldChg chg="modSp mod modNotesTx">
        <pc:chgData name="Modin, Alon" userId="22b75851-3347-4d97-9f6e-756c925199ab" providerId="ADAL" clId="{0C9ABE9E-D995-4E9C-851D-CF93DF82549B}" dt="2023-06-28T07:50:56.138" v="4479" actId="20577"/>
        <pc:sldMkLst>
          <pc:docMk/>
          <pc:sldMk cId="1938224786" sldId="312"/>
        </pc:sldMkLst>
        <pc:grpChg chg="mod">
          <ac:chgData name="Modin, Alon" userId="22b75851-3347-4d97-9f6e-756c925199ab" providerId="ADAL" clId="{0C9ABE9E-D995-4E9C-851D-CF93DF82549B}" dt="2023-06-23T09:07:32.845" v="115" actId="14100"/>
          <ac:grpSpMkLst>
            <pc:docMk/>
            <pc:sldMk cId="1938224786" sldId="312"/>
            <ac:grpSpMk id="7" creationId="{1317B627-465D-155A-352F-55E24B6D5501}"/>
          </ac:grpSpMkLst>
        </pc:grpChg>
      </pc:sldChg>
      <pc:sldChg chg="modNotesTx">
        <pc:chgData name="Modin, Alon" userId="22b75851-3347-4d97-9f6e-756c925199ab" providerId="ADAL" clId="{0C9ABE9E-D995-4E9C-851D-CF93DF82549B}" dt="2023-06-28T07:50:58.352" v="4480" actId="20577"/>
        <pc:sldMkLst>
          <pc:docMk/>
          <pc:sldMk cId="4277744984" sldId="313"/>
        </pc:sldMkLst>
      </pc:sldChg>
      <pc:sldChg chg="modNotesTx">
        <pc:chgData name="Modin, Alon" userId="22b75851-3347-4d97-9f6e-756c925199ab" providerId="ADAL" clId="{0C9ABE9E-D995-4E9C-851D-CF93DF82549B}" dt="2023-06-28T07:50:47.316" v="4476" actId="20577"/>
        <pc:sldMkLst>
          <pc:docMk/>
          <pc:sldMk cId="1124889814" sldId="314"/>
        </pc:sldMkLst>
      </pc:sldChg>
      <pc:sldChg chg="modSp mod modNotesTx">
        <pc:chgData name="Modin, Alon" userId="22b75851-3347-4d97-9f6e-756c925199ab" providerId="ADAL" clId="{0C9ABE9E-D995-4E9C-851D-CF93DF82549B}" dt="2023-06-28T07:50:49.309" v="4477" actId="20577"/>
        <pc:sldMkLst>
          <pc:docMk/>
          <pc:sldMk cId="1931727278" sldId="315"/>
        </pc:sldMkLst>
        <pc:picChg chg="mod">
          <ac:chgData name="Modin, Alon" userId="22b75851-3347-4d97-9f6e-756c925199ab" providerId="ADAL" clId="{0C9ABE9E-D995-4E9C-851D-CF93DF82549B}" dt="2023-06-23T12:32:38.406" v="3730" actId="1076"/>
          <ac:picMkLst>
            <pc:docMk/>
            <pc:sldMk cId="1931727278" sldId="315"/>
            <ac:picMk id="4" creationId="{D96A426E-BE14-F152-5DCD-9253C9765ACF}"/>
          </ac:picMkLst>
        </pc:picChg>
      </pc:sldChg>
      <pc:sldChg chg="modSp mod modNotesTx">
        <pc:chgData name="Modin, Alon" userId="22b75851-3347-4d97-9f6e-756c925199ab" providerId="ADAL" clId="{0C9ABE9E-D995-4E9C-851D-CF93DF82549B}" dt="2023-06-28T07:50:45.323" v="4475" actId="5793"/>
        <pc:sldMkLst>
          <pc:docMk/>
          <pc:sldMk cId="1297301227" sldId="316"/>
        </pc:sldMkLst>
        <pc:spChg chg="mod">
          <ac:chgData name="Modin, Alon" userId="22b75851-3347-4d97-9f6e-756c925199ab" providerId="ADAL" clId="{0C9ABE9E-D995-4E9C-851D-CF93DF82549B}" dt="2023-06-23T09:05:40.174" v="90" actId="1076"/>
          <ac:spMkLst>
            <pc:docMk/>
            <pc:sldMk cId="1297301227" sldId="316"/>
            <ac:spMk id="8" creationId="{18C29EEB-89B4-1A4B-8FBF-F789612008BA}"/>
          </ac:spMkLst>
        </pc:spChg>
      </pc:sldChg>
      <pc:sldChg chg="del">
        <pc:chgData name="Modin, Alon" userId="22b75851-3347-4d97-9f6e-756c925199ab" providerId="ADAL" clId="{0C9ABE9E-D995-4E9C-851D-CF93DF82549B}" dt="2023-06-23T11:23:32.556" v="2881" actId="2696"/>
        <pc:sldMkLst>
          <pc:docMk/>
          <pc:sldMk cId="1073581711" sldId="317"/>
        </pc:sldMkLst>
      </pc:sldChg>
      <pc:sldChg chg="del mod modShow">
        <pc:chgData name="Modin, Alon" userId="22b75851-3347-4d97-9f6e-756c925199ab" providerId="ADAL" clId="{0C9ABE9E-D995-4E9C-851D-CF93DF82549B}" dt="2023-06-23T11:23:38.821" v="2883" actId="2696"/>
        <pc:sldMkLst>
          <pc:docMk/>
          <pc:sldMk cId="4189329598" sldId="318"/>
        </pc:sldMkLst>
      </pc:sldChg>
    </pc:docChg>
  </pc:docChgLst>
  <pc:docChgLst>
    <pc:chgData name="Zeev Volkovich" userId="2ef29bfa6d9c31d8" providerId="LiveId" clId="{3E5FD92E-2255-4EC6-A3FE-6091EE75AB5F}"/>
    <pc:docChg chg="undo custSel modSld">
      <pc:chgData name="Zeev Volkovich" userId="2ef29bfa6d9c31d8" providerId="LiveId" clId="{3E5FD92E-2255-4EC6-A3FE-6091EE75AB5F}" dt="2023-06-23T08:47:16.593" v="305" actId="20577"/>
      <pc:docMkLst>
        <pc:docMk/>
      </pc:docMkLst>
      <pc:sldChg chg="modSp mod">
        <pc:chgData name="Zeev Volkovich" userId="2ef29bfa6d9c31d8" providerId="LiveId" clId="{3E5FD92E-2255-4EC6-A3FE-6091EE75AB5F}" dt="2023-06-23T08:36:53.921" v="26" actId="20577"/>
        <pc:sldMkLst>
          <pc:docMk/>
          <pc:sldMk cId="0" sldId="260"/>
        </pc:sldMkLst>
        <pc:spChg chg="mod">
          <ac:chgData name="Zeev Volkovich" userId="2ef29bfa6d9c31d8" providerId="LiveId" clId="{3E5FD92E-2255-4EC6-A3FE-6091EE75AB5F}" dt="2023-06-23T08:36:53.921" v="26" actId="20577"/>
          <ac:spMkLst>
            <pc:docMk/>
            <pc:sldMk cId="0" sldId="260"/>
            <ac:spMk id="1073" creationId="{00000000-0000-0000-0000-000000000000}"/>
          </ac:spMkLst>
        </pc:spChg>
      </pc:sldChg>
      <pc:sldChg chg="modSp mod">
        <pc:chgData name="Zeev Volkovich" userId="2ef29bfa6d9c31d8" providerId="LiveId" clId="{3E5FD92E-2255-4EC6-A3FE-6091EE75AB5F}" dt="2023-06-23T08:38:03.776" v="69" actId="20577"/>
        <pc:sldMkLst>
          <pc:docMk/>
          <pc:sldMk cId="1441888532" sldId="301"/>
        </pc:sldMkLst>
        <pc:spChg chg="mod">
          <ac:chgData name="Zeev Volkovich" userId="2ef29bfa6d9c31d8" providerId="LiveId" clId="{3E5FD92E-2255-4EC6-A3FE-6091EE75AB5F}" dt="2023-06-23T08:38:03.776" v="69" actId="20577"/>
          <ac:spMkLst>
            <pc:docMk/>
            <pc:sldMk cId="1441888532" sldId="301"/>
            <ac:spMk id="56" creationId="{D65F60D7-02FD-2CE2-E4D7-75CBFD710FA1}"/>
          </ac:spMkLst>
        </pc:spChg>
      </pc:sldChg>
      <pc:sldChg chg="modSp mod">
        <pc:chgData name="Zeev Volkovich" userId="2ef29bfa6d9c31d8" providerId="LiveId" clId="{3E5FD92E-2255-4EC6-A3FE-6091EE75AB5F}" dt="2023-06-23T08:41:11.662" v="140" actId="20577"/>
        <pc:sldMkLst>
          <pc:docMk/>
          <pc:sldMk cId="83035900" sldId="306"/>
        </pc:sldMkLst>
        <pc:spChg chg="mod">
          <ac:chgData name="Zeev Volkovich" userId="2ef29bfa6d9c31d8" providerId="LiveId" clId="{3E5FD92E-2255-4EC6-A3FE-6091EE75AB5F}" dt="2023-06-23T08:41:11.662" v="140" actId="20577"/>
          <ac:spMkLst>
            <pc:docMk/>
            <pc:sldMk cId="83035900" sldId="306"/>
            <ac:spMk id="56" creationId="{D65F60D7-02FD-2CE2-E4D7-75CBFD710FA1}"/>
          </ac:spMkLst>
        </pc:spChg>
      </pc:sldChg>
      <pc:sldChg chg="mod modShow">
        <pc:chgData name="Zeev Volkovich" userId="2ef29bfa6d9c31d8" providerId="LiveId" clId="{3E5FD92E-2255-4EC6-A3FE-6091EE75AB5F}" dt="2023-06-23T08:42:07.497" v="142" actId="729"/>
        <pc:sldMkLst>
          <pc:docMk/>
          <pc:sldMk cId="4108326132" sldId="307"/>
        </pc:sldMkLst>
      </pc:sldChg>
      <pc:sldChg chg="modSp mod">
        <pc:chgData name="Zeev Volkovich" userId="2ef29bfa6d9c31d8" providerId="LiveId" clId="{3E5FD92E-2255-4EC6-A3FE-6091EE75AB5F}" dt="2023-06-23T08:42:19.480" v="157" actId="20577"/>
        <pc:sldMkLst>
          <pc:docMk/>
          <pc:sldMk cId="768817585" sldId="308"/>
        </pc:sldMkLst>
        <pc:spChg chg="mod">
          <ac:chgData name="Zeev Volkovich" userId="2ef29bfa6d9c31d8" providerId="LiveId" clId="{3E5FD92E-2255-4EC6-A3FE-6091EE75AB5F}" dt="2023-06-23T08:42:19.480" v="157" actId="20577"/>
          <ac:spMkLst>
            <pc:docMk/>
            <pc:sldMk cId="768817585" sldId="308"/>
            <ac:spMk id="6" creationId="{F4EE75B8-A62B-BB74-638F-215405F53929}"/>
          </ac:spMkLst>
        </pc:spChg>
      </pc:sldChg>
      <pc:sldChg chg="modSp mod">
        <pc:chgData name="Zeev Volkovich" userId="2ef29bfa6d9c31d8" providerId="LiveId" clId="{3E5FD92E-2255-4EC6-A3FE-6091EE75AB5F}" dt="2023-06-23T08:47:16.593" v="305" actId="20577"/>
        <pc:sldMkLst>
          <pc:docMk/>
          <pc:sldMk cId="1297301227" sldId="316"/>
        </pc:sldMkLst>
        <pc:spChg chg="mod">
          <ac:chgData name="Zeev Volkovich" userId="2ef29bfa6d9c31d8" providerId="LiveId" clId="{3E5FD92E-2255-4EC6-A3FE-6091EE75AB5F}" dt="2023-06-23T08:47:16.593" v="305" actId="20577"/>
          <ac:spMkLst>
            <pc:docMk/>
            <pc:sldMk cId="1297301227" sldId="316"/>
            <ac:spMk id="8" creationId="{18C29EEB-89B4-1A4B-8FBF-F789612008BA}"/>
          </ac:spMkLst>
        </pc:spChg>
      </pc:sldChg>
      <pc:sldChg chg="mod modShow">
        <pc:chgData name="Zeev Volkovich" userId="2ef29bfa6d9c31d8" providerId="LiveId" clId="{3E5FD92E-2255-4EC6-A3FE-6091EE75AB5F}" dt="2023-06-23T08:41:55.674" v="141" actId="729"/>
        <pc:sldMkLst>
          <pc:docMk/>
          <pc:sldMk cId="1073581711" sldId="31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11f682941b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11f682941b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lang="he-IL" sz="4000" b="0" dirty="0">
              <a:latin typeface="Montserrat Medium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1efcb08b7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1efcb08b7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lnSpc>
                <a:spcPct val="107000"/>
              </a:lnSpc>
              <a:spcAft>
                <a:spcPts val="800"/>
              </a:spcAft>
              <a:buNone/>
            </a:pP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9920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g11efcb08b7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" name="Google Shape;1110;g11efcb08b7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21046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1913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11efcb08b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11efcb08b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42328336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g11efcb08b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" name="Google Shape;1154;g11efcb08b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 algn="l">
              <a:buNone/>
            </a:pPr>
            <a:endParaRPr lang="en-US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6928941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lnSpc>
                <a:spcPct val="107000"/>
              </a:lnSpc>
              <a:spcAft>
                <a:spcPts val="800"/>
              </a:spcAft>
              <a:buNone/>
            </a:pP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8092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1efcb08b7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1efcb08b7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6065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1efcb08b7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1efcb08b7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9097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g11efcb08b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" name="Google Shape;967;g11efcb08b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11efcb08b7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11efcb08b7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1efcb08b7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1efcb08b7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1efcb08b7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1efcb08b7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5914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11efcb08b7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11efcb08b7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738187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1efcb08b7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1efcb08b7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43821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g11efcb08b7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" name="Google Shape;1316;g11efcb08b7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280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1efcb08b7f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1efcb08b7f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13085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g11efcb08b7f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Google Shape;1371;g11efcb08b7f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lnSpc>
                <a:spcPct val="107000"/>
              </a:lnSpc>
              <a:spcAft>
                <a:spcPts val="800"/>
              </a:spcAft>
              <a:buNone/>
            </a:pP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767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1efcb08b7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1efcb08b7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42982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11f3b086d1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11f3b086d1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efcb08b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efcb08b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lnSpc>
                <a:spcPct val="107000"/>
              </a:lnSpc>
              <a:spcAft>
                <a:spcPts val="800"/>
              </a:spcAft>
              <a:buNone/>
            </a:pP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998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11f3b086d1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11f3b086d1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lnSpc>
                <a:spcPct val="107000"/>
              </a:lnSpc>
              <a:spcAft>
                <a:spcPts val="800"/>
              </a:spcAft>
              <a:buNone/>
            </a:pPr>
            <a:endParaRPr lang="en-IL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6702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43325" y="1454185"/>
            <a:ext cx="6952800" cy="13395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43375" y="3242315"/>
            <a:ext cx="6952800" cy="447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flipH="1">
            <a:off x="3452019" y="-348332"/>
            <a:ext cx="1019565" cy="1290805"/>
            <a:chOff x="-4017975" y="-49702"/>
            <a:chExt cx="1162825" cy="1472177"/>
          </a:xfrm>
        </p:grpSpPr>
        <p:sp>
          <p:nvSpPr>
            <p:cNvPr id="12" name="Google Shape;12;p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flipH="1">
            <a:off x="8425338" y="2120543"/>
            <a:ext cx="1938846" cy="1720830"/>
            <a:chOff x="-1873362" y="2120543"/>
            <a:chExt cx="1938846" cy="1720830"/>
          </a:xfrm>
        </p:grpSpPr>
        <p:sp>
          <p:nvSpPr>
            <p:cNvPr id="20" name="Google Shape;2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 flipH="1">
            <a:off x="-1155987" y="-912707"/>
            <a:ext cx="1938846" cy="1720830"/>
            <a:chOff x="-1873362" y="2120543"/>
            <a:chExt cx="1938846" cy="1720830"/>
          </a:xfrm>
        </p:grpSpPr>
        <p:sp>
          <p:nvSpPr>
            <p:cNvPr id="40" name="Google Shape;40;p2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flipH="1">
            <a:off x="6857372" y="-188512"/>
            <a:ext cx="1516025" cy="1489525"/>
            <a:chOff x="-3888525" y="-3012325"/>
            <a:chExt cx="1516025" cy="1489525"/>
          </a:xfrm>
        </p:grpSpPr>
        <p:sp>
          <p:nvSpPr>
            <p:cNvPr id="60" name="Google Shape;60;p2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15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2" name="Google Shape;492;p15"/>
          <p:cNvGrpSpPr/>
          <p:nvPr/>
        </p:nvGrpSpPr>
        <p:grpSpPr>
          <a:xfrm>
            <a:off x="8289922" y="1760200"/>
            <a:ext cx="1369850" cy="1342825"/>
            <a:chOff x="-3742350" y="-3012325"/>
            <a:chExt cx="1369850" cy="1342825"/>
          </a:xfrm>
        </p:grpSpPr>
        <p:sp>
          <p:nvSpPr>
            <p:cNvPr id="493" name="Google Shape;493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" name="Google Shape;504;p15"/>
          <p:cNvGrpSpPr/>
          <p:nvPr/>
        </p:nvGrpSpPr>
        <p:grpSpPr>
          <a:xfrm>
            <a:off x="-275103" y="120400"/>
            <a:ext cx="1369850" cy="1342825"/>
            <a:chOff x="-3742350" y="-3012325"/>
            <a:chExt cx="1369850" cy="1342825"/>
          </a:xfrm>
        </p:grpSpPr>
        <p:sp>
          <p:nvSpPr>
            <p:cNvPr id="505" name="Google Shape;505;p15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>
              <a:off x="-3470900" y="-26570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>
              <a:off x="-3720275" y="-2216400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>
              <a:off x="-2825862" y="-2936687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>
              <a:off x="-2758612" y="-2892062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15"/>
          <p:cNvGrpSpPr/>
          <p:nvPr/>
        </p:nvGrpSpPr>
        <p:grpSpPr>
          <a:xfrm>
            <a:off x="7444085" y="-614062"/>
            <a:ext cx="1040637" cy="901375"/>
            <a:chOff x="7772485" y="-345137"/>
            <a:chExt cx="1040637" cy="901375"/>
          </a:xfrm>
        </p:grpSpPr>
        <p:grpSp>
          <p:nvGrpSpPr>
            <p:cNvPr id="517" name="Google Shape;517;p15"/>
            <p:cNvGrpSpPr/>
            <p:nvPr/>
          </p:nvGrpSpPr>
          <p:grpSpPr>
            <a:xfrm>
              <a:off x="8096397" y="-345137"/>
              <a:ext cx="716725" cy="901375"/>
              <a:chOff x="-3888525" y="-2483300"/>
              <a:chExt cx="716725" cy="901375"/>
            </a:xfrm>
          </p:grpSpPr>
          <p:sp>
            <p:nvSpPr>
              <p:cNvPr id="518" name="Google Shape;518;p15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5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0" name="Google Shape;520;p15"/>
            <p:cNvGrpSpPr/>
            <p:nvPr/>
          </p:nvGrpSpPr>
          <p:grpSpPr>
            <a:xfrm>
              <a:off x="7772485" y="175988"/>
              <a:ext cx="323925" cy="323650"/>
              <a:chOff x="1608625" y="299800"/>
              <a:chExt cx="323925" cy="323650"/>
            </a:xfrm>
          </p:grpSpPr>
          <p:sp>
            <p:nvSpPr>
              <p:cNvPr id="521" name="Google Shape;521;p15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5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5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495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26" name="Google Shape;526;p16"/>
          <p:cNvGrpSpPr/>
          <p:nvPr/>
        </p:nvGrpSpPr>
        <p:grpSpPr>
          <a:xfrm>
            <a:off x="7771338" y="4403813"/>
            <a:ext cx="1040638" cy="901375"/>
            <a:chOff x="8457538" y="810363"/>
            <a:chExt cx="1040638" cy="901375"/>
          </a:xfrm>
        </p:grpSpPr>
        <p:grpSp>
          <p:nvGrpSpPr>
            <p:cNvPr id="527" name="Google Shape;527;p16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28" name="Google Shape;528;p16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0" name="Google Shape;530;p16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31" name="Google Shape;531;p16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4" name="Google Shape;534;p16"/>
          <p:cNvGrpSpPr/>
          <p:nvPr/>
        </p:nvGrpSpPr>
        <p:grpSpPr>
          <a:xfrm>
            <a:off x="7771359" y="4167517"/>
            <a:ext cx="761479" cy="750124"/>
            <a:chOff x="-642191" y="1634242"/>
            <a:chExt cx="761479" cy="750124"/>
          </a:xfrm>
        </p:grpSpPr>
        <p:sp>
          <p:nvSpPr>
            <p:cNvPr id="535" name="Google Shape;535;p16"/>
            <p:cNvSpPr/>
            <p:nvPr/>
          </p:nvSpPr>
          <p:spPr>
            <a:xfrm rot="10800000">
              <a:off x="-642191" y="235071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rot="10800000">
              <a:off x="-553634" y="1723763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rot="10800000">
              <a:off x="78166" y="1634242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6"/>
          <p:cNvGrpSpPr/>
          <p:nvPr/>
        </p:nvGrpSpPr>
        <p:grpSpPr>
          <a:xfrm>
            <a:off x="330444" y="-221875"/>
            <a:ext cx="713803" cy="706547"/>
            <a:chOff x="-4017975" y="616650"/>
            <a:chExt cx="814100" cy="805825"/>
          </a:xfrm>
        </p:grpSpPr>
        <p:sp>
          <p:nvSpPr>
            <p:cNvPr id="539" name="Google Shape;539;p16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17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17"/>
          <p:cNvSpPr txBox="1">
            <a:spLocks noGrp="1"/>
          </p:cNvSpPr>
          <p:nvPr>
            <p:ph type="subTitle" idx="1"/>
          </p:nvPr>
        </p:nvSpPr>
        <p:spPr>
          <a:xfrm>
            <a:off x="7828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6" name="Google Shape;546;p17"/>
          <p:cNvSpPr txBox="1">
            <a:spLocks noGrp="1"/>
          </p:cNvSpPr>
          <p:nvPr>
            <p:ph type="subTitle" idx="2"/>
          </p:nvPr>
        </p:nvSpPr>
        <p:spPr>
          <a:xfrm>
            <a:off x="7828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7" name="Google Shape;547;p17"/>
          <p:cNvSpPr txBox="1">
            <a:spLocks noGrp="1"/>
          </p:cNvSpPr>
          <p:nvPr>
            <p:ph type="subTitle" idx="3"/>
          </p:nvPr>
        </p:nvSpPr>
        <p:spPr>
          <a:xfrm>
            <a:off x="341640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8" name="Google Shape;548;p17"/>
          <p:cNvSpPr txBox="1">
            <a:spLocks noGrp="1"/>
          </p:cNvSpPr>
          <p:nvPr>
            <p:ph type="subTitle" idx="4"/>
          </p:nvPr>
        </p:nvSpPr>
        <p:spPr>
          <a:xfrm>
            <a:off x="341640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9" name="Google Shape;549;p17"/>
          <p:cNvSpPr txBox="1">
            <a:spLocks noGrp="1"/>
          </p:cNvSpPr>
          <p:nvPr>
            <p:ph type="subTitle" idx="5"/>
          </p:nvPr>
        </p:nvSpPr>
        <p:spPr>
          <a:xfrm>
            <a:off x="6049950" y="2955251"/>
            <a:ext cx="2311200" cy="766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0" name="Google Shape;550;p17"/>
          <p:cNvSpPr txBox="1">
            <a:spLocks noGrp="1"/>
          </p:cNvSpPr>
          <p:nvPr>
            <p:ph type="subTitle" idx="6"/>
          </p:nvPr>
        </p:nvSpPr>
        <p:spPr>
          <a:xfrm>
            <a:off x="6049950" y="2538925"/>
            <a:ext cx="23112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551" name="Google Shape;551;p17"/>
          <p:cNvGrpSpPr/>
          <p:nvPr/>
        </p:nvGrpSpPr>
        <p:grpSpPr>
          <a:xfrm>
            <a:off x="-382087" y="624425"/>
            <a:ext cx="1040638" cy="901375"/>
            <a:chOff x="8457538" y="810363"/>
            <a:chExt cx="1040638" cy="901375"/>
          </a:xfrm>
        </p:grpSpPr>
        <p:grpSp>
          <p:nvGrpSpPr>
            <p:cNvPr id="552" name="Google Shape;552;p1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553" name="Google Shape;553;p1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" name="Google Shape;555;p1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556" name="Google Shape;556;p1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59" name="Google Shape;559;p17"/>
          <p:cNvGrpSpPr/>
          <p:nvPr/>
        </p:nvGrpSpPr>
        <p:grpSpPr>
          <a:xfrm rot="10800000">
            <a:off x="8274244" y="624418"/>
            <a:ext cx="1803578" cy="1592367"/>
            <a:chOff x="-4912150" y="-393637"/>
            <a:chExt cx="2057000" cy="1816112"/>
          </a:xfrm>
        </p:grpSpPr>
        <p:sp>
          <p:nvSpPr>
            <p:cNvPr id="560" name="Google Shape;560;p1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" name="Google Shape;579;p17"/>
          <p:cNvGrpSpPr/>
          <p:nvPr/>
        </p:nvGrpSpPr>
        <p:grpSpPr>
          <a:xfrm rot="10800000">
            <a:off x="1179219" y="4287293"/>
            <a:ext cx="1803578" cy="1592367"/>
            <a:chOff x="-4912150" y="-393637"/>
            <a:chExt cx="2057000" cy="1816112"/>
          </a:xfrm>
        </p:grpSpPr>
        <p:sp>
          <p:nvSpPr>
            <p:cNvPr id="580" name="Google Shape;580;p17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7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7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7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7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7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7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7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6_1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21"/>
          <p:cNvSpPr txBox="1">
            <a:spLocks noGrp="1"/>
          </p:cNvSpPr>
          <p:nvPr>
            <p:ph type="body" idx="1"/>
          </p:nvPr>
        </p:nvSpPr>
        <p:spPr>
          <a:xfrm>
            <a:off x="1932150" y="1660875"/>
            <a:ext cx="5279700" cy="223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 sz="12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791" name="Google Shape;791;p21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92" name="Google Shape;792;p21"/>
          <p:cNvGrpSpPr/>
          <p:nvPr/>
        </p:nvGrpSpPr>
        <p:grpSpPr>
          <a:xfrm rot="10800000">
            <a:off x="-615206" y="2336518"/>
            <a:ext cx="1803578" cy="1592367"/>
            <a:chOff x="-4912150" y="-393637"/>
            <a:chExt cx="2057000" cy="1816112"/>
          </a:xfrm>
        </p:grpSpPr>
        <p:sp>
          <p:nvSpPr>
            <p:cNvPr id="793" name="Google Shape;793;p21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1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1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1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1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_1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24"/>
          <p:cNvGrpSpPr/>
          <p:nvPr/>
        </p:nvGrpSpPr>
        <p:grpSpPr>
          <a:xfrm>
            <a:off x="8352588" y="816213"/>
            <a:ext cx="1040638" cy="901375"/>
            <a:chOff x="8457538" y="810363"/>
            <a:chExt cx="1040638" cy="901375"/>
          </a:xfrm>
        </p:grpSpPr>
        <p:grpSp>
          <p:nvGrpSpPr>
            <p:cNvPr id="873" name="Google Shape;873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74" name="Google Shape;874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6" name="Google Shape;876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77" name="Google Shape;877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0" name="Google Shape;880;p24"/>
          <p:cNvGrpSpPr/>
          <p:nvPr/>
        </p:nvGrpSpPr>
        <p:grpSpPr>
          <a:xfrm>
            <a:off x="4841575" y="4619788"/>
            <a:ext cx="1040638" cy="901375"/>
            <a:chOff x="8457538" y="810363"/>
            <a:chExt cx="1040638" cy="901375"/>
          </a:xfrm>
        </p:grpSpPr>
        <p:grpSp>
          <p:nvGrpSpPr>
            <p:cNvPr id="881" name="Google Shape;881;p2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882" name="Google Shape;882;p2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4" name="Google Shape;884;p2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885" name="Google Shape;885;p2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88" name="Google Shape;888;p24"/>
          <p:cNvGrpSpPr/>
          <p:nvPr/>
        </p:nvGrpSpPr>
        <p:grpSpPr>
          <a:xfrm>
            <a:off x="8352591" y="196800"/>
            <a:ext cx="713803" cy="706547"/>
            <a:chOff x="-4017975" y="616650"/>
            <a:chExt cx="814100" cy="805825"/>
          </a:xfrm>
        </p:grpSpPr>
        <p:sp>
          <p:nvSpPr>
            <p:cNvPr id="889" name="Google Shape;889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" name="Google Shape;893;p24"/>
          <p:cNvGrpSpPr/>
          <p:nvPr/>
        </p:nvGrpSpPr>
        <p:grpSpPr>
          <a:xfrm rot="10800000">
            <a:off x="-728606" y="92693"/>
            <a:ext cx="1803578" cy="1592367"/>
            <a:chOff x="-4912150" y="-393637"/>
            <a:chExt cx="2057000" cy="1816112"/>
          </a:xfrm>
        </p:grpSpPr>
        <p:sp>
          <p:nvSpPr>
            <p:cNvPr id="894" name="Google Shape;894;p24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4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4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4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4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>
            <a:spLocks noGrp="1"/>
          </p:cNvSpPr>
          <p:nvPr>
            <p:ph type="title" hasCustomPrompt="1"/>
          </p:nvPr>
        </p:nvSpPr>
        <p:spPr>
          <a:xfrm>
            <a:off x="2598875" y="787425"/>
            <a:ext cx="3946500" cy="11751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73" name="Google Shape;73;p3"/>
          <p:cNvSpPr txBox="1">
            <a:spLocks noGrp="1"/>
          </p:cNvSpPr>
          <p:nvPr>
            <p:ph type="title" idx="2"/>
          </p:nvPr>
        </p:nvSpPr>
        <p:spPr>
          <a:xfrm>
            <a:off x="2598625" y="2347850"/>
            <a:ext cx="3946500" cy="12291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>
                <a:latin typeface="Jost"/>
                <a:ea typeface="Jost"/>
                <a:cs typeface="Jost"/>
                <a:sym typeface="Jo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4" name="Google Shape;74;p3"/>
          <p:cNvSpPr txBox="1">
            <a:spLocks noGrp="1"/>
          </p:cNvSpPr>
          <p:nvPr>
            <p:ph type="subTitle" idx="1"/>
          </p:nvPr>
        </p:nvSpPr>
        <p:spPr>
          <a:xfrm>
            <a:off x="2598875" y="3643263"/>
            <a:ext cx="3946500" cy="7128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75" name="Google Shape;75;p3"/>
          <p:cNvGrpSpPr/>
          <p:nvPr/>
        </p:nvGrpSpPr>
        <p:grpSpPr>
          <a:xfrm flipH="1">
            <a:off x="7451744" y="244568"/>
            <a:ext cx="1019565" cy="1290805"/>
            <a:chOff x="-4017975" y="-49702"/>
            <a:chExt cx="1162825" cy="1472177"/>
          </a:xfrm>
        </p:grpSpPr>
        <p:sp>
          <p:nvSpPr>
            <p:cNvPr id="76" name="Google Shape;76;p3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3"/>
          <p:cNvGrpSpPr/>
          <p:nvPr/>
        </p:nvGrpSpPr>
        <p:grpSpPr>
          <a:xfrm flipH="1">
            <a:off x="2648022" y="-702112"/>
            <a:ext cx="1516025" cy="1489525"/>
            <a:chOff x="-3888525" y="-3012325"/>
            <a:chExt cx="1516025" cy="1489525"/>
          </a:xfrm>
        </p:grpSpPr>
        <p:sp>
          <p:nvSpPr>
            <p:cNvPr id="84" name="Google Shape;84;p3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3"/>
          <p:cNvGrpSpPr/>
          <p:nvPr/>
        </p:nvGrpSpPr>
        <p:grpSpPr>
          <a:xfrm flipH="1">
            <a:off x="579363" y="3923368"/>
            <a:ext cx="1938846" cy="1720830"/>
            <a:chOff x="-1873362" y="2120543"/>
            <a:chExt cx="1938846" cy="1720830"/>
          </a:xfrm>
        </p:grpSpPr>
        <p:sp>
          <p:nvSpPr>
            <p:cNvPr id="96" name="Google Shape;9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3"/>
          <p:cNvGrpSpPr/>
          <p:nvPr/>
        </p:nvGrpSpPr>
        <p:grpSpPr>
          <a:xfrm flipH="1">
            <a:off x="-1155987" y="-338232"/>
            <a:ext cx="1938846" cy="1720830"/>
            <a:chOff x="-1873362" y="2120543"/>
            <a:chExt cx="1938846" cy="1720830"/>
          </a:xfrm>
        </p:grpSpPr>
        <p:sp>
          <p:nvSpPr>
            <p:cNvPr id="116" name="Google Shape;116;p3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6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2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6"/>
          <p:cNvGrpSpPr/>
          <p:nvPr/>
        </p:nvGrpSpPr>
        <p:grpSpPr>
          <a:xfrm>
            <a:off x="8361160" y="-152294"/>
            <a:ext cx="1040638" cy="1353907"/>
            <a:chOff x="8361160" y="-152294"/>
            <a:chExt cx="1040638" cy="1353907"/>
          </a:xfrm>
        </p:grpSpPr>
        <p:grpSp>
          <p:nvGrpSpPr>
            <p:cNvPr id="209" name="Google Shape;209;p6"/>
            <p:cNvGrpSpPr/>
            <p:nvPr/>
          </p:nvGrpSpPr>
          <p:grpSpPr>
            <a:xfrm flipH="1">
              <a:off x="8361160" y="300238"/>
              <a:ext cx="1040638" cy="901375"/>
              <a:chOff x="948060" y="3972813"/>
              <a:chExt cx="1040638" cy="901375"/>
            </a:xfrm>
          </p:grpSpPr>
          <p:grpSp>
            <p:nvGrpSpPr>
              <p:cNvPr id="210" name="Google Shape;210;p6"/>
              <p:cNvGrpSpPr/>
              <p:nvPr/>
            </p:nvGrpSpPr>
            <p:grpSpPr>
              <a:xfrm flipH="1">
                <a:off x="948060" y="3972813"/>
                <a:ext cx="716725" cy="901375"/>
                <a:chOff x="-3888525" y="-2483300"/>
                <a:chExt cx="716725" cy="901375"/>
              </a:xfrm>
            </p:grpSpPr>
            <p:sp>
              <p:nvSpPr>
                <p:cNvPr id="211" name="Google Shape;211;p6"/>
                <p:cNvSpPr/>
                <p:nvPr/>
              </p:nvSpPr>
              <p:spPr>
                <a:xfrm>
                  <a:off x="-3719475" y="-2483300"/>
                  <a:ext cx="547675" cy="54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7" h="21882" extrusionOk="0">
                      <a:moveTo>
                        <a:pt x="21756" y="1"/>
                      </a:moveTo>
                      <a:cubicBezTo>
                        <a:pt x="21723" y="1"/>
                        <a:pt x="21689" y="15"/>
                        <a:pt x="21661" y="43"/>
                      </a:cubicBezTo>
                      <a:lnTo>
                        <a:pt x="56" y="21647"/>
                      </a:lnTo>
                      <a:cubicBezTo>
                        <a:pt x="1" y="21703"/>
                        <a:pt x="1" y="21781"/>
                        <a:pt x="56" y="21837"/>
                      </a:cubicBezTo>
                      <a:cubicBezTo>
                        <a:pt x="79" y="21870"/>
                        <a:pt x="112" y="21882"/>
                        <a:pt x="157" y="21882"/>
                      </a:cubicBezTo>
                      <a:cubicBezTo>
                        <a:pt x="190" y="21882"/>
                        <a:pt x="224" y="21870"/>
                        <a:pt x="257" y="21837"/>
                      </a:cubicBezTo>
                      <a:lnTo>
                        <a:pt x="21851" y="243"/>
                      </a:lnTo>
                      <a:cubicBezTo>
                        <a:pt x="21907" y="188"/>
                        <a:pt x="21907" y="98"/>
                        <a:pt x="21851" y="43"/>
                      </a:cubicBezTo>
                      <a:cubicBezTo>
                        <a:pt x="21823" y="15"/>
                        <a:pt x="21790" y="1"/>
                        <a:pt x="2175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6"/>
                <p:cNvSpPr/>
                <p:nvPr/>
              </p:nvSpPr>
              <p:spPr>
                <a:xfrm>
                  <a:off x="-3888525" y="-2128825"/>
                  <a:ext cx="549275" cy="5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71" h="21876" extrusionOk="0">
                      <a:moveTo>
                        <a:pt x="21780" y="1"/>
                      </a:moveTo>
                      <a:cubicBezTo>
                        <a:pt x="21751" y="1"/>
                        <a:pt x="21721" y="11"/>
                        <a:pt x="21694" y="36"/>
                      </a:cubicBezTo>
                      <a:lnTo>
                        <a:pt x="89" y="21630"/>
                      </a:lnTo>
                      <a:cubicBezTo>
                        <a:pt x="0" y="21719"/>
                        <a:pt x="67" y="21864"/>
                        <a:pt x="190" y="21875"/>
                      </a:cubicBezTo>
                      <a:cubicBezTo>
                        <a:pt x="223" y="21864"/>
                        <a:pt x="268" y="21853"/>
                        <a:pt x="290" y="21830"/>
                      </a:cubicBezTo>
                      <a:lnTo>
                        <a:pt x="21884" y="226"/>
                      </a:lnTo>
                      <a:cubicBezTo>
                        <a:pt x="21971" y="130"/>
                        <a:pt x="21882" y="1"/>
                        <a:pt x="2178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13" name="Google Shape;213;p6"/>
              <p:cNvGrpSpPr/>
              <p:nvPr/>
            </p:nvGrpSpPr>
            <p:grpSpPr>
              <a:xfrm flipH="1">
                <a:off x="1664772" y="4493938"/>
                <a:ext cx="323925" cy="323650"/>
                <a:chOff x="1608625" y="299800"/>
                <a:chExt cx="323925" cy="323650"/>
              </a:xfrm>
            </p:grpSpPr>
            <p:sp>
              <p:nvSpPr>
                <p:cNvPr id="214" name="Google Shape;214;p6"/>
                <p:cNvSpPr/>
                <p:nvPr/>
              </p:nvSpPr>
              <p:spPr>
                <a:xfrm>
                  <a:off x="1633450" y="324425"/>
                  <a:ext cx="275900" cy="27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36" h="10968" extrusionOk="0">
                      <a:moveTo>
                        <a:pt x="10830" y="0"/>
                      </a:moveTo>
                      <a:cubicBezTo>
                        <a:pt x="10795" y="0"/>
                        <a:pt x="10758" y="16"/>
                        <a:pt x="10725" y="54"/>
                      </a:cubicBezTo>
                      <a:lnTo>
                        <a:pt x="46" y="10733"/>
                      </a:lnTo>
                      <a:cubicBezTo>
                        <a:pt x="1" y="10789"/>
                        <a:pt x="1" y="10867"/>
                        <a:pt x="46" y="10923"/>
                      </a:cubicBezTo>
                      <a:cubicBezTo>
                        <a:pt x="79" y="10956"/>
                        <a:pt x="112" y="10968"/>
                        <a:pt x="146" y="10968"/>
                      </a:cubicBezTo>
                      <a:cubicBezTo>
                        <a:pt x="191" y="10968"/>
                        <a:pt x="224" y="10956"/>
                        <a:pt x="246" y="10923"/>
                      </a:cubicBezTo>
                      <a:lnTo>
                        <a:pt x="10926" y="254"/>
                      </a:lnTo>
                      <a:cubicBezTo>
                        <a:pt x="11036" y="153"/>
                        <a:pt x="10941" y="0"/>
                        <a:pt x="1083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6"/>
                <p:cNvSpPr/>
                <p:nvPr/>
              </p:nvSpPr>
              <p:spPr>
                <a:xfrm>
                  <a:off x="1875625" y="299800"/>
                  <a:ext cx="56925" cy="5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7" h="2278" extrusionOk="0">
                      <a:moveTo>
                        <a:pt x="1139" y="1"/>
                      </a:moveTo>
                      <a:cubicBezTo>
                        <a:pt x="514" y="1"/>
                        <a:pt x="0" y="514"/>
                        <a:pt x="0" y="1139"/>
                      </a:cubicBezTo>
                      <a:cubicBezTo>
                        <a:pt x="0" y="1764"/>
                        <a:pt x="514" y="2277"/>
                        <a:pt x="1139" y="2277"/>
                      </a:cubicBezTo>
                      <a:cubicBezTo>
                        <a:pt x="1764" y="2277"/>
                        <a:pt x="2277" y="1764"/>
                        <a:pt x="2277" y="1139"/>
                      </a:cubicBezTo>
                      <a:cubicBezTo>
                        <a:pt x="2277" y="514"/>
                        <a:pt x="1764" y="1"/>
                        <a:pt x="1139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6"/>
                <p:cNvSpPr/>
                <p:nvPr/>
              </p:nvSpPr>
              <p:spPr>
                <a:xfrm>
                  <a:off x="1608625" y="566800"/>
                  <a:ext cx="56950" cy="5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8" h="2266" extrusionOk="0">
                      <a:moveTo>
                        <a:pt x="1139" y="0"/>
                      </a:moveTo>
                      <a:cubicBezTo>
                        <a:pt x="514" y="0"/>
                        <a:pt x="1" y="503"/>
                        <a:pt x="1" y="1127"/>
                      </a:cubicBezTo>
                      <a:cubicBezTo>
                        <a:pt x="1" y="1764"/>
                        <a:pt x="514" y="2266"/>
                        <a:pt x="1139" y="2266"/>
                      </a:cubicBezTo>
                      <a:cubicBezTo>
                        <a:pt x="1775" y="2266"/>
                        <a:pt x="2277" y="1764"/>
                        <a:pt x="2277" y="1127"/>
                      </a:cubicBezTo>
                      <a:cubicBezTo>
                        <a:pt x="2277" y="503"/>
                        <a:pt x="1775" y="0"/>
                        <a:pt x="113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17" name="Google Shape;217;p6"/>
            <p:cNvGrpSpPr/>
            <p:nvPr/>
          </p:nvGrpSpPr>
          <p:grpSpPr>
            <a:xfrm rot="10800000">
              <a:off x="8442919" y="-152294"/>
              <a:ext cx="777174" cy="1001897"/>
              <a:chOff x="-4604150" y="-305525"/>
              <a:chExt cx="886375" cy="1142675"/>
            </a:xfrm>
          </p:grpSpPr>
          <p:sp>
            <p:nvSpPr>
              <p:cNvPr id="218" name="Google Shape;218;p6"/>
              <p:cNvSpPr/>
              <p:nvPr/>
            </p:nvSpPr>
            <p:spPr>
              <a:xfrm>
                <a:off x="-4604150" y="-280425"/>
                <a:ext cx="858750" cy="1117575"/>
              </a:xfrm>
              <a:custGeom>
                <a:avLst/>
                <a:gdLst/>
                <a:ahLst/>
                <a:cxnLst/>
                <a:rect l="l" t="t" r="r" b="b"/>
                <a:pathLst>
                  <a:path w="34350" h="44703" extrusionOk="0">
                    <a:moveTo>
                      <a:pt x="34205" y="1"/>
                    </a:moveTo>
                    <a:cubicBezTo>
                      <a:pt x="34169" y="1"/>
                      <a:pt x="34132" y="15"/>
                      <a:pt x="34104" y="43"/>
                    </a:cubicBezTo>
                    <a:lnTo>
                      <a:pt x="23425" y="10722"/>
                    </a:lnTo>
                    <a:cubicBezTo>
                      <a:pt x="23402" y="10745"/>
                      <a:pt x="23391" y="10778"/>
                      <a:pt x="23391" y="10823"/>
                    </a:cubicBezTo>
                    <a:lnTo>
                      <a:pt x="23391" y="21168"/>
                    </a:lnTo>
                    <a:lnTo>
                      <a:pt x="90" y="44468"/>
                    </a:lnTo>
                    <a:cubicBezTo>
                      <a:pt x="1" y="44558"/>
                      <a:pt x="68" y="44703"/>
                      <a:pt x="191" y="44703"/>
                    </a:cubicBezTo>
                    <a:cubicBezTo>
                      <a:pt x="224" y="44703"/>
                      <a:pt x="258" y="44692"/>
                      <a:pt x="291" y="44669"/>
                    </a:cubicBezTo>
                    <a:lnTo>
                      <a:pt x="23626" y="21324"/>
                    </a:lnTo>
                    <a:cubicBezTo>
                      <a:pt x="23648" y="21301"/>
                      <a:pt x="23670" y="21257"/>
                      <a:pt x="23670" y="21223"/>
                    </a:cubicBezTo>
                    <a:lnTo>
                      <a:pt x="23670" y="10879"/>
                    </a:lnTo>
                    <a:lnTo>
                      <a:pt x="34305" y="244"/>
                    </a:lnTo>
                    <a:cubicBezTo>
                      <a:pt x="34350" y="188"/>
                      <a:pt x="34350" y="98"/>
                      <a:pt x="34305" y="43"/>
                    </a:cubicBezTo>
                    <a:cubicBezTo>
                      <a:pt x="34277" y="15"/>
                      <a:pt x="34241" y="1"/>
                      <a:pt x="34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-3780300" y="-305525"/>
                <a:ext cx="62525" cy="5700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280" extrusionOk="0">
                    <a:moveTo>
                      <a:pt x="1248" y="0"/>
                    </a:moveTo>
                    <a:cubicBezTo>
                      <a:pt x="738" y="0"/>
                      <a:pt x="270" y="354"/>
                      <a:pt x="146" y="879"/>
                    </a:cubicBezTo>
                    <a:cubicBezTo>
                      <a:pt x="1" y="1493"/>
                      <a:pt x="380" y="2107"/>
                      <a:pt x="994" y="2252"/>
                    </a:cubicBezTo>
                    <a:cubicBezTo>
                      <a:pt x="1077" y="2270"/>
                      <a:pt x="1161" y="2279"/>
                      <a:pt x="1243" y="2279"/>
                    </a:cubicBezTo>
                    <a:cubicBezTo>
                      <a:pt x="1757" y="2279"/>
                      <a:pt x="2231" y="1933"/>
                      <a:pt x="2356" y="1404"/>
                    </a:cubicBezTo>
                    <a:cubicBezTo>
                      <a:pt x="2501" y="790"/>
                      <a:pt x="2121" y="176"/>
                      <a:pt x="1507" y="31"/>
                    </a:cubicBezTo>
                    <a:cubicBezTo>
                      <a:pt x="1421" y="10"/>
                      <a:pt x="1334" y="0"/>
                      <a:pt x="1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4199050" y="281125"/>
                <a:ext cx="155150" cy="154850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6194" extrusionOk="0">
                    <a:moveTo>
                      <a:pt x="6149" y="0"/>
                    </a:moveTo>
                    <a:lnTo>
                      <a:pt x="1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1" name="Google Shape;221;p6"/>
          <p:cNvGrpSpPr/>
          <p:nvPr/>
        </p:nvGrpSpPr>
        <p:grpSpPr>
          <a:xfrm>
            <a:off x="778838" y="379263"/>
            <a:ext cx="184175" cy="158025"/>
            <a:chOff x="-3626300" y="-1680825"/>
            <a:chExt cx="184175" cy="158025"/>
          </a:xfrm>
        </p:grpSpPr>
        <p:sp>
          <p:nvSpPr>
            <p:cNvPr id="222" name="Google Shape;222;p6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"/>
          <p:cNvGrpSpPr/>
          <p:nvPr/>
        </p:nvGrpSpPr>
        <p:grpSpPr>
          <a:xfrm>
            <a:off x="-252062" y="300238"/>
            <a:ext cx="716725" cy="901375"/>
            <a:chOff x="-3888525" y="-2483300"/>
            <a:chExt cx="716725" cy="901375"/>
          </a:xfrm>
        </p:grpSpPr>
        <p:sp>
          <p:nvSpPr>
            <p:cNvPr id="225" name="Google Shape;225;p6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 txBox="1">
            <a:spLocks noGrp="1"/>
          </p:cNvSpPr>
          <p:nvPr>
            <p:ph type="title"/>
          </p:nvPr>
        </p:nvSpPr>
        <p:spPr>
          <a:xfrm>
            <a:off x="1388100" y="556250"/>
            <a:ext cx="5904000" cy="40311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94" name="Google Shape;294;p8"/>
          <p:cNvGrpSpPr/>
          <p:nvPr/>
        </p:nvGrpSpPr>
        <p:grpSpPr>
          <a:xfrm flipH="1">
            <a:off x="7745597" y="3097813"/>
            <a:ext cx="1516025" cy="1489525"/>
            <a:chOff x="-3888525" y="-3012325"/>
            <a:chExt cx="1516025" cy="1489525"/>
          </a:xfrm>
        </p:grpSpPr>
        <p:sp>
          <p:nvSpPr>
            <p:cNvPr id="295" name="Google Shape;295;p8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8"/>
          <p:cNvGrpSpPr/>
          <p:nvPr/>
        </p:nvGrpSpPr>
        <p:grpSpPr>
          <a:xfrm>
            <a:off x="7994347" y="735313"/>
            <a:ext cx="873188" cy="546900"/>
            <a:chOff x="1115510" y="4327288"/>
            <a:chExt cx="873188" cy="546900"/>
          </a:xfrm>
        </p:grpSpPr>
        <p:sp>
          <p:nvSpPr>
            <p:cNvPr id="307" name="Google Shape;307;p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8" name="Google Shape;308;p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309" name="Google Shape;309;p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2" name="Google Shape;312;p8"/>
          <p:cNvGrpSpPr/>
          <p:nvPr/>
        </p:nvGrpSpPr>
        <p:grpSpPr>
          <a:xfrm flipH="1">
            <a:off x="6119781" y="4587350"/>
            <a:ext cx="713803" cy="706547"/>
            <a:chOff x="-4017975" y="616650"/>
            <a:chExt cx="814100" cy="805825"/>
          </a:xfrm>
        </p:grpSpPr>
        <p:sp>
          <p:nvSpPr>
            <p:cNvPr id="313" name="Google Shape;313;p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8"/>
          <p:cNvGrpSpPr/>
          <p:nvPr/>
        </p:nvGrpSpPr>
        <p:grpSpPr>
          <a:xfrm>
            <a:off x="665435" y="-108237"/>
            <a:ext cx="1040638" cy="901375"/>
            <a:chOff x="948060" y="3972813"/>
            <a:chExt cx="1040638" cy="901375"/>
          </a:xfrm>
        </p:grpSpPr>
        <p:grpSp>
          <p:nvGrpSpPr>
            <p:cNvPr id="318" name="Google Shape;318;p8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319" name="Google Shape;319;p8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322" name="Google Shape;322;p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9"/>
          <p:cNvSpPr txBox="1">
            <a:spLocks noGrp="1"/>
          </p:cNvSpPr>
          <p:nvPr>
            <p:ph type="title"/>
          </p:nvPr>
        </p:nvSpPr>
        <p:spPr>
          <a:xfrm>
            <a:off x="782850" y="1013625"/>
            <a:ext cx="343530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7" name="Google Shape;327;p9"/>
          <p:cNvSpPr txBox="1">
            <a:spLocks noGrp="1"/>
          </p:cNvSpPr>
          <p:nvPr>
            <p:ph type="subTitle" idx="1"/>
          </p:nvPr>
        </p:nvSpPr>
        <p:spPr>
          <a:xfrm>
            <a:off x="782850" y="2824875"/>
            <a:ext cx="343530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28" name="Google Shape;328;p9"/>
          <p:cNvGrpSpPr/>
          <p:nvPr/>
        </p:nvGrpSpPr>
        <p:grpSpPr>
          <a:xfrm>
            <a:off x="8457538" y="810363"/>
            <a:ext cx="1040638" cy="901375"/>
            <a:chOff x="8457538" y="810363"/>
            <a:chExt cx="1040638" cy="901375"/>
          </a:xfrm>
        </p:grpSpPr>
        <p:grpSp>
          <p:nvGrpSpPr>
            <p:cNvPr id="329" name="Google Shape;329;p9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330" name="Google Shape;330;p9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2" name="Google Shape;332;p9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333" name="Google Shape;333;p9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9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1"/>
          <p:cNvSpPr txBox="1">
            <a:spLocks noGrp="1"/>
          </p:cNvSpPr>
          <p:nvPr>
            <p:ph type="title" hasCustomPrompt="1"/>
          </p:nvPr>
        </p:nvSpPr>
        <p:spPr>
          <a:xfrm>
            <a:off x="1267387" y="1365025"/>
            <a:ext cx="6609300" cy="1407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0" name="Google Shape;340;p11"/>
          <p:cNvSpPr txBox="1">
            <a:spLocks noGrp="1"/>
          </p:cNvSpPr>
          <p:nvPr>
            <p:ph type="subTitle" idx="1"/>
          </p:nvPr>
        </p:nvSpPr>
        <p:spPr>
          <a:xfrm>
            <a:off x="1267375" y="3255875"/>
            <a:ext cx="6609300" cy="5226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41" name="Google Shape;341;p11"/>
          <p:cNvGrpSpPr/>
          <p:nvPr/>
        </p:nvGrpSpPr>
        <p:grpSpPr>
          <a:xfrm flipH="1">
            <a:off x="6844388" y="3930543"/>
            <a:ext cx="1938846" cy="1720830"/>
            <a:chOff x="-1873362" y="2120543"/>
            <a:chExt cx="1938846" cy="1720830"/>
          </a:xfrm>
        </p:grpSpPr>
        <p:sp>
          <p:nvSpPr>
            <p:cNvPr id="342" name="Google Shape;342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11"/>
          <p:cNvGrpSpPr/>
          <p:nvPr/>
        </p:nvGrpSpPr>
        <p:grpSpPr>
          <a:xfrm flipH="1">
            <a:off x="1408072" y="4117288"/>
            <a:ext cx="1929500" cy="2210100"/>
            <a:chOff x="295725" y="-3462825"/>
            <a:chExt cx="1929500" cy="2210100"/>
          </a:xfrm>
        </p:grpSpPr>
        <p:sp>
          <p:nvSpPr>
            <p:cNvPr id="362" name="Google Shape;362;p11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1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1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11"/>
          <p:cNvGrpSpPr/>
          <p:nvPr/>
        </p:nvGrpSpPr>
        <p:grpSpPr>
          <a:xfrm flipH="1">
            <a:off x="6292047" y="-450687"/>
            <a:ext cx="1516025" cy="1489525"/>
            <a:chOff x="-3888525" y="-3012325"/>
            <a:chExt cx="1516025" cy="1489525"/>
          </a:xfrm>
        </p:grpSpPr>
        <p:sp>
          <p:nvSpPr>
            <p:cNvPr id="388" name="Google Shape;388;p11"/>
            <p:cNvSpPr/>
            <p:nvPr/>
          </p:nvSpPr>
          <p:spPr>
            <a:xfrm>
              <a:off x="-3076125" y="-3012325"/>
              <a:ext cx="38525" cy="38250"/>
            </a:xfrm>
            <a:custGeom>
              <a:avLst/>
              <a:gdLst/>
              <a:ahLst/>
              <a:cxnLst/>
              <a:rect l="l" t="t" r="r" b="b"/>
              <a:pathLst>
                <a:path w="1541" h="1530" extrusionOk="0">
                  <a:moveTo>
                    <a:pt x="779" y="1"/>
                  </a:moveTo>
                  <a:cubicBezTo>
                    <a:pt x="679" y="1"/>
                    <a:pt x="577" y="19"/>
                    <a:pt x="480" y="56"/>
                  </a:cubicBezTo>
                  <a:cubicBezTo>
                    <a:pt x="436" y="79"/>
                    <a:pt x="391" y="101"/>
                    <a:pt x="346" y="134"/>
                  </a:cubicBezTo>
                  <a:cubicBezTo>
                    <a:pt x="302" y="157"/>
                    <a:pt x="268" y="190"/>
                    <a:pt x="224" y="224"/>
                  </a:cubicBezTo>
                  <a:cubicBezTo>
                    <a:pt x="190" y="257"/>
                    <a:pt x="157" y="302"/>
                    <a:pt x="134" y="346"/>
                  </a:cubicBezTo>
                  <a:cubicBezTo>
                    <a:pt x="101" y="380"/>
                    <a:pt x="79" y="425"/>
                    <a:pt x="56" y="480"/>
                  </a:cubicBezTo>
                  <a:cubicBezTo>
                    <a:pt x="45" y="525"/>
                    <a:pt x="34" y="570"/>
                    <a:pt x="23" y="614"/>
                  </a:cubicBezTo>
                  <a:cubicBezTo>
                    <a:pt x="12" y="659"/>
                    <a:pt x="0" y="715"/>
                    <a:pt x="0" y="771"/>
                  </a:cubicBezTo>
                  <a:cubicBezTo>
                    <a:pt x="0" y="971"/>
                    <a:pt x="90" y="1161"/>
                    <a:pt x="224" y="1306"/>
                  </a:cubicBezTo>
                  <a:cubicBezTo>
                    <a:pt x="268" y="1340"/>
                    <a:pt x="302" y="1373"/>
                    <a:pt x="346" y="1407"/>
                  </a:cubicBezTo>
                  <a:cubicBezTo>
                    <a:pt x="391" y="1429"/>
                    <a:pt x="436" y="1451"/>
                    <a:pt x="480" y="1474"/>
                  </a:cubicBezTo>
                  <a:cubicBezTo>
                    <a:pt x="525" y="1496"/>
                    <a:pt x="570" y="1507"/>
                    <a:pt x="625" y="1518"/>
                  </a:cubicBezTo>
                  <a:cubicBezTo>
                    <a:pt x="670" y="1529"/>
                    <a:pt x="726" y="1529"/>
                    <a:pt x="770" y="1529"/>
                  </a:cubicBezTo>
                  <a:lnTo>
                    <a:pt x="782" y="1529"/>
                  </a:lnTo>
                  <a:cubicBezTo>
                    <a:pt x="1206" y="1529"/>
                    <a:pt x="1540" y="1183"/>
                    <a:pt x="1540" y="771"/>
                  </a:cubicBezTo>
                  <a:cubicBezTo>
                    <a:pt x="1540" y="715"/>
                    <a:pt x="1540" y="659"/>
                    <a:pt x="1529" y="614"/>
                  </a:cubicBezTo>
                  <a:cubicBezTo>
                    <a:pt x="1518" y="570"/>
                    <a:pt x="1507" y="525"/>
                    <a:pt x="1485" y="480"/>
                  </a:cubicBezTo>
                  <a:cubicBezTo>
                    <a:pt x="1462" y="425"/>
                    <a:pt x="1440" y="380"/>
                    <a:pt x="1418" y="346"/>
                  </a:cubicBezTo>
                  <a:cubicBezTo>
                    <a:pt x="1384" y="302"/>
                    <a:pt x="1351" y="257"/>
                    <a:pt x="1317" y="224"/>
                  </a:cubicBezTo>
                  <a:cubicBezTo>
                    <a:pt x="1176" y="75"/>
                    <a:pt x="980" y="1"/>
                    <a:pt x="7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>
              <a:off x="-3648325" y="-2918425"/>
              <a:ext cx="523950" cy="509300"/>
            </a:xfrm>
            <a:custGeom>
              <a:avLst/>
              <a:gdLst/>
              <a:ahLst/>
              <a:cxnLst/>
              <a:rect l="l" t="t" r="r" b="b"/>
              <a:pathLst>
                <a:path w="20958" h="20372" extrusionOk="0">
                  <a:moveTo>
                    <a:pt x="19910" y="1"/>
                  </a:moveTo>
                  <a:cubicBezTo>
                    <a:pt x="19813" y="1"/>
                    <a:pt x="19712" y="19"/>
                    <a:pt x="19608" y="61"/>
                  </a:cubicBezTo>
                  <a:cubicBezTo>
                    <a:pt x="18839" y="384"/>
                    <a:pt x="19060" y="1540"/>
                    <a:pt x="19903" y="1545"/>
                  </a:cubicBezTo>
                  <a:lnTo>
                    <a:pt x="19903" y="1545"/>
                  </a:lnTo>
                  <a:cubicBezTo>
                    <a:pt x="20102" y="1544"/>
                    <a:pt x="20301" y="1466"/>
                    <a:pt x="20445" y="1311"/>
                  </a:cubicBezTo>
                  <a:cubicBezTo>
                    <a:pt x="20957" y="798"/>
                    <a:pt x="20539" y="1"/>
                    <a:pt x="19910" y="1"/>
                  </a:cubicBezTo>
                  <a:close/>
                  <a:moveTo>
                    <a:pt x="19903" y="1545"/>
                  </a:moveTo>
                  <a:cubicBezTo>
                    <a:pt x="19901" y="1545"/>
                    <a:pt x="19900" y="1545"/>
                    <a:pt x="19898" y="1545"/>
                  </a:cubicBezTo>
                  <a:lnTo>
                    <a:pt x="19909" y="1545"/>
                  </a:lnTo>
                  <a:cubicBezTo>
                    <a:pt x="19907" y="1545"/>
                    <a:pt x="19905" y="1545"/>
                    <a:pt x="19903" y="1545"/>
                  </a:cubicBezTo>
                  <a:close/>
                  <a:moveTo>
                    <a:pt x="16154" y="3769"/>
                  </a:moveTo>
                  <a:cubicBezTo>
                    <a:pt x="16056" y="3769"/>
                    <a:pt x="15952" y="3789"/>
                    <a:pt x="15847" y="3833"/>
                  </a:cubicBezTo>
                  <a:cubicBezTo>
                    <a:pt x="15067" y="4156"/>
                    <a:pt x="15299" y="5301"/>
                    <a:pt x="16131" y="5306"/>
                  </a:cubicBezTo>
                  <a:lnTo>
                    <a:pt x="16131" y="5306"/>
                  </a:lnTo>
                  <a:cubicBezTo>
                    <a:pt x="16341" y="5305"/>
                    <a:pt x="16540" y="5227"/>
                    <a:pt x="16684" y="5083"/>
                  </a:cubicBezTo>
                  <a:cubicBezTo>
                    <a:pt x="17194" y="4563"/>
                    <a:pt x="16774" y="3769"/>
                    <a:pt x="16154" y="3769"/>
                  </a:cubicBezTo>
                  <a:close/>
                  <a:moveTo>
                    <a:pt x="16131" y="5306"/>
                  </a:moveTo>
                  <a:cubicBezTo>
                    <a:pt x="16129" y="5306"/>
                    <a:pt x="16128" y="5306"/>
                    <a:pt x="16126" y="5306"/>
                  </a:cubicBezTo>
                  <a:lnTo>
                    <a:pt x="16137" y="5306"/>
                  </a:lnTo>
                  <a:cubicBezTo>
                    <a:pt x="16135" y="5306"/>
                    <a:pt x="16133" y="5306"/>
                    <a:pt x="16131" y="5306"/>
                  </a:cubicBezTo>
                  <a:close/>
                  <a:moveTo>
                    <a:pt x="12383" y="7530"/>
                  </a:moveTo>
                  <a:cubicBezTo>
                    <a:pt x="12285" y="7530"/>
                    <a:pt x="12181" y="7550"/>
                    <a:pt x="12075" y="7594"/>
                  </a:cubicBezTo>
                  <a:cubicBezTo>
                    <a:pt x="11307" y="7917"/>
                    <a:pt x="11527" y="9073"/>
                    <a:pt x="12370" y="9078"/>
                  </a:cubicBezTo>
                  <a:lnTo>
                    <a:pt x="12370" y="9078"/>
                  </a:lnTo>
                  <a:cubicBezTo>
                    <a:pt x="12569" y="9077"/>
                    <a:pt x="12768" y="8998"/>
                    <a:pt x="12912" y="8844"/>
                  </a:cubicBezTo>
                  <a:cubicBezTo>
                    <a:pt x="13423" y="8333"/>
                    <a:pt x="13009" y="7530"/>
                    <a:pt x="12383" y="7530"/>
                  </a:cubicBezTo>
                  <a:close/>
                  <a:moveTo>
                    <a:pt x="12370" y="9078"/>
                  </a:moveTo>
                  <a:cubicBezTo>
                    <a:pt x="12369" y="9078"/>
                    <a:pt x="12367" y="9078"/>
                    <a:pt x="12365" y="9078"/>
                  </a:cubicBezTo>
                  <a:lnTo>
                    <a:pt x="12376" y="9078"/>
                  </a:lnTo>
                  <a:cubicBezTo>
                    <a:pt x="12374" y="9078"/>
                    <a:pt x="12372" y="9078"/>
                    <a:pt x="12370" y="9078"/>
                  </a:cubicBezTo>
                  <a:close/>
                  <a:moveTo>
                    <a:pt x="8596" y="11293"/>
                  </a:moveTo>
                  <a:cubicBezTo>
                    <a:pt x="8415" y="11293"/>
                    <a:pt x="8227" y="11364"/>
                    <a:pt x="8058" y="11533"/>
                  </a:cubicBezTo>
                  <a:cubicBezTo>
                    <a:pt x="7578" y="12013"/>
                    <a:pt x="7924" y="12839"/>
                    <a:pt x="8604" y="12839"/>
                  </a:cubicBezTo>
                  <a:cubicBezTo>
                    <a:pt x="8805" y="12839"/>
                    <a:pt x="9006" y="12761"/>
                    <a:pt x="9151" y="12615"/>
                  </a:cubicBezTo>
                  <a:cubicBezTo>
                    <a:pt x="9699" y="12059"/>
                    <a:pt x="9190" y="11293"/>
                    <a:pt x="8596" y="11293"/>
                  </a:cubicBezTo>
                  <a:close/>
                  <a:moveTo>
                    <a:pt x="4844" y="15041"/>
                  </a:moveTo>
                  <a:cubicBezTo>
                    <a:pt x="4659" y="15041"/>
                    <a:pt x="4467" y="15116"/>
                    <a:pt x="4297" y="15294"/>
                  </a:cubicBezTo>
                  <a:cubicBezTo>
                    <a:pt x="3817" y="15785"/>
                    <a:pt x="4152" y="16611"/>
                    <a:pt x="4844" y="16611"/>
                  </a:cubicBezTo>
                  <a:cubicBezTo>
                    <a:pt x="5044" y="16611"/>
                    <a:pt x="5234" y="16521"/>
                    <a:pt x="5379" y="16376"/>
                  </a:cubicBezTo>
                  <a:cubicBezTo>
                    <a:pt x="5968" y="15830"/>
                    <a:pt x="5447" y="15041"/>
                    <a:pt x="4844" y="15041"/>
                  </a:cubicBezTo>
                  <a:close/>
                  <a:moveTo>
                    <a:pt x="1086" y="18834"/>
                  </a:moveTo>
                  <a:cubicBezTo>
                    <a:pt x="989" y="18834"/>
                    <a:pt x="886" y="18854"/>
                    <a:pt x="782" y="18898"/>
                  </a:cubicBezTo>
                  <a:cubicBezTo>
                    <a:pt x="0" y="19222"/>
                    <a:pt x="235" y="20371"/>
                    <a:pt x="1072" y="20371"/>
                  </a:cubicBezTo>
                  <a:cubicBezTo>
                    <a:pt x="1273" y="20371"/>
                    <a:pt x="1473" y="20293"/>
                    <a:pt x="1618" y="20148"/>
                  </a:cubicBezTo>
                  <a:cubicBezTo>
                    <a:pt x="2130" y="19637"/>
                    <a:pt x="1707" y="18834"/>
                    <a:pt x="1086" y="188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>
              <a:off x="-3742350" y="-2353475"/>
              <a:ext cx="53025" cy="38650"/>
            </a:xfrm>
            <a:custGeom>
              <a:avLst/>
              <a:gdLst/>
              <a:ahLst/>
              <a:cxnLst/>
              <a:rect l="l" t="t" r="r" b="b"/>
              <a:pathLst>
                <a:path w="2121" h="1546" extrusionOk="0">
                  <a:moveTo>
                    <a:pt x="1073" y="1"/>
                  </a:moveTo>
                  <a:cubicBezTo>
                    <a:pt x="976" y="1"/>
                    <a:pt x="875" y="19"/>
                    <a:pt x="771" y="61"/>
                  </a:cubicBezTo>
                  <a:cubicBezTo>
                    <a:pt x="1" y="385"/>
                    <a:pt x="224" y="1545"/>
                    <a:pt x="1072" y="1545"/>
                  </a:cubicBezTo>
                  <a:cubicBezTo>
                    <a:pt x="1273" y="1545"/>
                    <a:pt x="1462" y="1456"/>
                    <a:pt x="1608" y="1322"/>
                  </a:cubicBezTo>
                  <a:cubicBezTo>
                    <a:pt x="2120" y="800"/>
                    <a:pt x="1702" y="1"/>
                    <a:pt x="1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>
              <a:off x="-3719475" y="-2483300"/>
              <a:ext cx="547675" cy="547050"/>
            </a:xfrm>
            <a:custGeom>
              <a:avLst/>
              <a:gdLst/>
              <a:ahLst/>
              <a:cxnLst/>
              <a:rect l="l" t="t" r="r" b="b"/>
              <a:pathLst>
                <a:path w="21907" h="21882" extrusionOk="0">
                  <a:moveTo>
                    <a:pt x="21756" y="1"/>
                  </a:moveTo>
                  <a:cubicBezTo>
                    <a:pt x="21723" y="1"/>
                    <a:pt x="21689" y="15"/>
                    <a:pt x="21661" y="43"/>
                  </a:cubicBezTo>
                  <a:lnTo>
                    <a:pt x="56" y="21647"/>
                  </a:lnTo>
                  <a:cubicBezTo>
                    <a:pt x="1" y="21703"/>
                    <a:pt x="1" y="21781"/>
                    <a:pt x="56" y="21837"/>
                  </a:cubicBezTo>
                  <a:cubicBezTo>
                    <a:pt x="79" y="21870"/>
                    <a:pt x="112" y="21882"/>
                    <a:pt x="157" y="21882"/>
                  </a:cubicBezTo>
                  <a:cubicBezTo>
                    <a:pt x="190" y="21882"/>
                    <a:pt x="224" y="21870"/>
                    <a:pt x="257" y="21837"/>
                  </a:cubicBezTo>
                  <a:lnTo>
                    <a:pt x="21851" y="243"/>
                  </a:lnTo>
                  <a:cubicBezTo>
                    <a:pt x="21907" y="188"/>
                    <a:pt x="21907" y="98"/>
                    <a:pt x="21851" y="43"/>
                  </a:cubicBezTo>
                  <a:cubicBezTo>
                    <a:pt x="21823" y="15"/>
                    <a:pt x="21790" y="1"/>
                    <a:pt x="217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>
              <a:off x="-3888525" y="-2128825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>
              <a:off x="-3626300" y="-1680825"/>
              <a:ext cx="184175" cy="158025"/>
            </a:xfrm>
            <a:custGeom>
              <a:avLst/>
              <a:gdLst/>
              <a:ahLst/>
              <a:cxnLst/>
              <a:rect l="l" t="t" r="r" b="b"/>
              <a:pathLst>
                <a:path w="7367" h="6321" extrusionOk="0">
                  <a:moveTo>
                    <a:pt x="4219" y="295"/>
                  </a:moveTo>
                  <a:cubicBezTo>
                    <a:pt x="5804" y="295"/>
                    <a:pt x="7087" y="1578"/>
                    <a:pt x="7087" y="3163"/>
                  </a:cubicBezTo>
                  <a:cubicBezTo>
                    <a:pt x="7087" y="4901"/>
                    <a:pt x="5670" y="6050"/>
                    <a:pt x="4190" y="6050"/>
                  </a:cubicBezTo>
                  <a:cubicBezTo>
                    <a:pt x="3484" y="6050"/>
                    <a:pt x="2764" y="5789"/>
                    <a:pt x="2177" y="5205"/>
                  </a:cubicBezTo>
                  <a:cubicBezTo>
                    <a:pt x="369" y="3386"/>
                    <a:pt x="1653" y="295"/>
                    <a:pt x="4219" y="295"/>
                  </a:cubicBezTo>
                  <a:close/>
                  <a:moveTo>
                    <a:pt x="4193" y="1"/>
                  </a:moveTo>
                  <a:cubicBezTo>
                    <a:pt x="3419" y="1"/>
                    <a:pt x="2630" y="289"/>
                    <a:pt x="1987" y="931"/>
                  </a:cubicBezTo>
                  <a:cubicBezTo>
                    <a:pt x="1" y="2928"/>
                    <a:pt x="1407" y="6321"/>
                    <a:pt x="4219" y="6321"/>
                  </a:cubicBezTo>
                  <a:cubicBezTo>
                    <a:pt x="5960" y="6321"/>
                    <a:pt x="7366" y="4904"/>
                    <a:pt x="7366" y="3163"/>
                  </a:cubicBezTo>
                  <a:cubicBezTo>
                    <a:pt x="7366" y="1260"/>
                    <a:pt x="5813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>
              <a:off x="-3559050" y="-1636200"/>
              <a:ext cx="76175" cy="68900"/>
            </a:xfrm>
            <a:custGeom>
              <a:avLst/>
              <a:gdLst/>
              <a:ahLst/>
              <a:cxnLst/>
              <a:rect l="l" t="t" r="r" b="b"/>
              <a:pathLst>
                <a:path w="3047" h="2756" extrusionOk="0">
                  <a:moveTo>
                    <a:pt x="1516" y="0"/>
                  </a:moveTo>
                  <a:cubicBezTo>
                    <a:pt x="891" y="0"/>
                    <a:pt x="331" y="427"/>
                    <a:pt x="179" y="1065"/>
                  </a:cubicBezTo>
                  <a:cubicBezTo>
                    <a:pt x="0" y="1802"/>
                    <a:pt x="469" y="2550"/>
                    <a:pt x="1206" y="2717"/>
                  </a:cubicBezTo>
                  <a:cubicBezTo>
                    <a:pt x="1315" y="2743"/>
                    <a:pt x="1424" y="2756"/>
                    <a:pt x="1531" y="2756"/>
                  </a:cubicBezTo>
                  <a:cubicBezTo>
                    <a:pt x="2157" y="2756"/>
                    <a:pt x="2716" y="2329"/>
                    <a:pt x="2868" y="1690"/>
                  </a:cubicBezTo>
                  <a:cubicBezTo>
                    <a:pt x="3047" y="954"/>
                    <a:pt x="2578" y="206"/>
                    <a:pt x="1842" y="39"/>
                  </a:cubicBezTo>
                  <a:cubicBezTo>
                    <a:pt x="1732" y="13"/>
                    <a:pt x="1623" y="0"/>
                    <a:pt x="15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>
              <a:off x="-3151175" y="-2605875"/>
              <a:ext cx="752125" cy="750250"/>
            </a:xfrm>
            <a:custGeom>
              <a:avLst/>
              <a:gdLst/>
              <a:ahLst/>
              <a:cxnLst/>
              <a:rect l="l" t="t" r="r" b="b"/>
              <a:pathLst>
                <a:path w="30085" h="30010" extrusionOk="0">
                  <a:moveTo>
                    <a:pt x="29888" y="0"/>
                  </a:moveTo>
                  <a:cubicBezTo>
                    <a:pt x="29858" y="0"/>
                    <a:pt x="29826" y="11"/>
                    <a:pt x="29796" y="35"/>
                  </a:cubicBezTo>
                  <a:lnTo>
                    <a:pt x="56" y="29764"/>
                  </a:lnTo>
                  <a:cubicBezTo>
                    <a:pt x="1" y="29820"/>
                    <a:pt x="1" y="29909"/>
                    <a:pt x="56" y="29965"/>
                  </a:cubicBezTo>
                  <a:cubicBezTo>
                    <a:pt x="79" y="29987"/>
                    <a:pt x="123" y="30010"/>
                    <a:pt x="157" y="30010"/>
                  </a:cubicBezTo>
                  <a:cubicBezTo>
                    <a:pt x="190" y="30010"/>
                    <a:pt x="235" y="29987"/>
                    <a:pt x="257" y="29965"/>
                  </a:cubicBezTo>
                  <a:lnTo>
                    <a:pt x="29997" y="236"/>
                  </a:lnTo>
                  <a:cubicBezTo>
                    <a:pt x="30084" y="132"/>
                    <a:pt x="29995" y="0"/>
                    <a:pt x="298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>
              <a:off x="-2704800" y="-2461050"/>
              <a:ext cx="155150" cy="155150"/>
            </a:xfrm>
            <a:custGeom>
              <a:avLst/>
              <a:gdLst/>
              <a:ahLst/>
              <a:cxnLst/>
              <a:rect l="l" t="t" r="r" b="b"/>
              <a:pathLst>
                <a:path w="6206" h="6206" extrusionOk="0">
                  <a:moveTo>
                    <a:pt x="6150" y="1"/>
                  </a:moveTo>
                  <a:lnTo>
                    <a:pt x="1" y="6150"/>
                  </a:lnTo>
                  <a:lnTo>
                    <a:pt x="1396" y="6205"/>
                  </a:lnTo>
                  <a:lnTo>
                    <a:pt x="6205" y="1396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>
              <a:off x="-2435025" y="-2631025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1" y="1"/>
                  </a:moveTo>
                  <a:cubicBezTo>
                    <a:pt x="961" y="1"/>
                    <a:pt x="671" y="110"/>
                    <a:pt x="447" y="327"/>
                  </a:cubicBezTo>
                  <a:cubicBezTo>
                    <a:pt x="1" y="774"/>
                    <a:pt x="1" y="1499"/>
                    <a:pt x="447" y="1945"/>
                  </a:cubicBezTo>
                  <a:cubicBezTo>
                    <a:pt x="671" y="2163"/>
                    <a:pt x="961" y="2272"/>
                    <a:pt x="1251" y="2272"/>
                  </a:cubicBezTo>
                  <a:cubicBezTo>
                    <a:pt x="1541" y="2272"/>
                    <a:pt x="1831" y="2163"/>
                    <a:pt x="2054" y="1945"/>
                  </a:cubicBezTo>
                  <a:cubicBezTo>
                    <a:pt x="2501" y="1499"/>
                    <a:pt x="2501" y="774"/>
                    <a:pt x="2054" y="327"/>
                  </a:cubicBezTo>
                  <a:cubicBezTo>
                    <a:pt x="1831" y="110"/>
                    <a:pt x="1541" y="1"/>
                    <a:pt x="12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>
              <a:off x="-3175450" y="-1887725"/>
              <a:ext cx="56675" cy="56925"/>
            </a:xfrm>
            <a:custGeom>
              <a:avLst/>
              <a:gdLst/>
              <a:ahLst/>
              <a:cxnLst/>
              <a:rect l="l" t="t" r="r" b="b"/>
              <a:pathLst>
                <a:path w="2267" h="2277" extrusionOk="0">
                  <a:moveTo>
                    <a:pt x="1139" y="0"/>
                  </a:moveTo>
                  <a:cubicBezTo>
                    <a:pt x="503" y="0"/>
                    <a:pt x="1" y="514"/>
                    <a:pt x="1" y="1139"/>
                  </a:cubicBezTo>
                  <a:cubicBezTo>
                    <a:pt x="1" y="1764"/>
                    <a:pt x="503" y="2277"/>
                    <a:pt x="1139" y="2277"/>
                  </a:cubicBezTo>
                  <a:cubicBezTo>
                    <a:pt x="1764" y="2277"/>
                    <a:pt x="2266" y="1764"/>
                    <a:pt x="2266" y="1139"/>
                  </a:cubicBezTo>
                  <a:cubicBezTo>
                    <a:pt x="2266" y="514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11"/>
          <p:cNvGrpSpPr/>
          <p:nvPr/>
        </p:nvGrpSpPr>
        <p:grpSpPr>
          <a:xfrm flipH="1">
            <a:off x="-128787" y="-450682"/>
            <a:ext cx="1938846" cy="1720830"/>
            <a:chOff x="-1873362" y="2120543"/>
            <a:chExt cx="1938846" cy="1720830"/>
          </a:xfrm>
        </p:grpSpPr>
        <p:sp>
          <p:nvSpPr>
            <p:cNvPr id="400" name="Google Shape;400;p11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1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1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1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1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1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1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1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3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1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033550" y="1377577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3" name="Google Shape;423;p13"/>
          <p:cNvSpPr txBox="1">
            <a:spLocks noGrp="1"/>
          </p:cNvSpPr>
          <p:nvPr>
            <p:ph type="subTitle" idx="1"/>
          </p:nvPr>
        </p:nvSpPr>
        <p:spPr>
          <a:xfrm>
            <a:off x="1033550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13"/>
          <p:cNvSpPr txBox="1">
            <a:spLocks noGrp="1"/>
          </p:cNvSpPr>
          <p:nvPr>
            <p:ph type="subTitle" idx="3"/>
          </p:nvPr>
        </p:nvSpPr>
        <p:spPr>
          <a:xfrm>
            <a:off x="1033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13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1033525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6" name="Google Shape;426;p13"/>
          <p:cNvSpPr txBox="1">
            <a:spLocks noGrp="1"/>
          </p:cNvSpPr>
          <p:nvPr>
            <p:ph type="subTitle" idx="5"/>
          </p:nvPr>
        </p:nvSpPr>
        <p:spPr>
          <a:xfrm>
            <a:off x="1033550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13"/>
          <p:cNvSpPr txBox="1">
            <a:spLocks noGrp="1"/>
          </p:cNvSpPr>
          <p:nvPr>
            <p:ph type="subTitle" idx="6"/>
          </p:nvPr>
        </p:nvSpPr>
        <p:spPr>
          <a:xfrm>
            <a:off x="1033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13"/>
          <p:cNvSpPr txBox="1">
            <a:spLocks noGrp="1"/>
          </p:cNvSpPr>
          <p:nvPr>
            <p:ph type="title" idx="7" hasCustomPrompt="1"/>
          </p:nvPr>
        </p:nvSpPr>
        <p:spPr>
          <a:xfrm flipH="1">
            <a:off x="7169950" y="1377578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29" name="Google Shape;429;p13"/>
          <p:cNvSpPr txBox="1">
            <a:spLocks noGrp="1"/>
          </p:cNvSpPr>
          <p:nvPr>
            <p:ph type="subTitle" idx="8"/>
          </p:nvPr>
        </p:nvSpPr>
        <p:spPr>
          <a:xfrm>
            <a:off x="5474325" y="2480675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0" name="Google Shape;430;p13"/>
          <p:cNvSpPr txBox="1">
            <a:spLocks noGrp="1"/>
          </p:cNvSpPr>
          <p:nvPr>
            <p:ph type="subTitle" idx="9"/>
          </p:nvPr>
        </p:nvSpPr>
        <p:spPr>
          <a:xfrm>
            <a:off x="4917550" y="1945416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7169950" y="3039450"/>
            <a:ext cx="9405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4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32" name="Google Shape;432;p13"/>
          <p:cNvSpPr txBox="1">
            <a:spLocks noGrp="1"/>
          </p:cNvSpPr>
          <p:nvPr>
            <p:ph type="subTitle" idx="14"/>
          </p:nvPr>
        </p:nvSpPr>
        <p:spPr>
          <a:xfrm>
            <a:off x="5474325" y="4167677"/>
            <a:ext cx="2636100" cy="381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13"/>
          <p:cNvSpPr txBox="1">
            <a:spLocks noGrp="1"/>
          </p:cNvSpPr>
          <p:nvPr>
            <p:ph type="subTitle" idx="15"/>
          </p:nvPr>
        </p:nvSpPr>
        <p:spPr>
          <a:xfrm>
            <a:off x="4917550" y="3613450"/>
            <a:ext cx="3192900" cy="338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34" name="Google Shape;434;p13"/>
          <p:cNvGrpSpPr/>
          <p:nvPr/>
        </p:nvGrpSpPr>
        <p:grpSpPr>
          <a:xfrm>
            <a:off x="-969899" y="3989306"/>
            <a:ext cx="1803578" cy="1558580"/>
            <a:chOff x="-969899" y="3989306"/>
            <a:chExt cx="1803578" cy="1558580"/>
          </a:xfrm>
        </p:grpSpPr>
        <p:grpSp>
          <p:nvGrpSpPr>
            <p:cNvPr id="435" name="Google Shape;435;p13"/>
            <p:cNvGrpSpPr/>
            <p:nvPr/>
          </p:nvGrpSpPr>
          <p:grpSpPr>
            <a:xfrm>
              <a:off x="-699845" y="4032775"/>
              <a:ext cx="777174" cy="1001897"/>
              <a:chOff x="-699845" y="4032775"/>
              <a:chExt cx="777174" cy="1001897"/>
            </a:xfrm>
          </p:grpSpPr>
          <p:sp>
            <p:nvSpPr>
              <p:cNvPr id="436" name="Google Shape;436;p13"/>
              <p:cNvSpPr/>
              <p:nvPr/>
            </p:nvSpPr>
            <p:spPr>
              <a:xfrm>
                <a:off x="-699845" y="4054782"/>
                <a:ext cx="752952" cy="979890"/>
              </a:xfrm>
              <a:custGeom>
                <a:avLst/>
                <a:gdLst/>
                <a:ahLst/>
                <a:cxnLst/>
                <a:rect l="l" t="t" r="r" b="b"/>
                <a:pathLst>
                  <a:path w="34350" h="44703" extrusionOk="0">
                    <a:moveTo>
                      <a:pt x="34205" y="1"/>
                    </a:moveTo>
                    <a:cubicBezTo>
                      <a:pt x="34169" y="1"/>
                      <a:pt x="34132" y="15"/>
                      <a:pt x="34104" y="43"/>
                    </a:cubicBezTo>
                    <a:lnTo>
                      <a:pt x="23425" y="10722"/>
                    </a:lnTo>
                    <a:cubicBezTo>
                      <a:pt x="23402" y="10745"/>
                      <a:pt x="23391" y="10778"/>
                      <a:pt x="23391" y="10823"/>
                    </a:cubicBezTo>
                    <a:lnTo>
                      <a:pt x="23391" y="21168"/>
                    </a:lnTo>
                    <a:lnTo>
                      <a:pt x="90" y="44468"/>
                    </a:lnTo>
                    <a:cubicBezTo>
                      <a:pt x="1" y="44558"/>
                      <a:pt x="68" y="44703"/>
                      <a:pt x="191" y="44703"/>
                    </a:cubicBezTo>
                    <a:cubicBezTo>
                      <a:pt x="224" y="44703"/>
                      <a:pt x="258" y="44692"/>
                      <a:pt x="291" y="44669"/>
                    </a:cubicBezTo>
                    <a:lnTo>
                      <a:pt x="23626" y="21324"/>
                    </a:lnTo>
                    <a:cubicBezTo>
                      <a:pt x="23648" y="21301"/>
                      <a:pt x="23670" y="21257"/>
                      <a:pt x="23670" y="21223"/>
                    </a:cubicBezTo>
                    <a:lnTo>
                      <a:pt x="23670" y="10879"/>
                    </a:lnTo>
                    <a:lnTo>
                      <a:pt x="34305" y="244"/>
                    </a:lnTo>
                    <a:cubicBezTo>
                      <a:pt x="34350" y="188"/>
                      <a:pt x="34350" y="98"/>
                      <a:pt x="34305" y="43"/>
                    </a:cubicBezTo>
                    <a:cubicBezTo>
                      <a:pt x="34277" y="15"/>
                      <a:pt x="34241" y="1"/>
                      <a:pt x="342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22507" y="4032775"/>
                <a:ext cx="54822" cy="49978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280" extrusionOk="0">
                    <a:moveTo>
                      <a:pt x="1248" y="0"/>
                    </a:moveTo>
                    <a:cubicBezTo>
                      <a:pt x="738" y="0"/>
                      <a:pt x="270" y="354"/>
                      <a:pt x="146" y="879"/>
                    </a:cubicBezTo>
                    <a:cubicBezTo>
                      <a:pt x="1" y="1493"/>
                      <a:pt x="380" y="2107"/>
                      <a:pt x="994" y="2252"/>
                    </a:cubicBezTo>
                    <a:cubicBezTo>
                      <a:pt x="1077" y="2270"/>
                      <a:pt x="1161" y="2279"/>
                      <a:pt x="1243" y="2279"/>
                    </a:cubicBezTo>
                    <a:cubicBezTo>
                      <a:pt x="1757" y="2279"/>
                      <a:pt x="2231" y="1933"/>
                      <a:pt x="2356" y="1404"/>
                    </a:cubicBezTo>
                    <a:cubicBezTo>
                      <a:pt x="2501" y="790"/>
                      <a:pt x="2121" y="176"/>
                      <a:pt x="1507" y="31"/>
                    </a:cubicBezTo>
                    <a:cubicBezTo>
                      <a:pt x="1421" y="10"/>
                      <a:pt x="1334" y="0"/>
                      <a:pt x="12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-344653" y="4547149"/>
                <a:ext cx="136036" cy="135772"/>
              </a:xfrm>
              <a:custGeom>
                <a:avLst/>
                <a:gdLst/>
                <a:ahLst/>
                <a:cxnLst/>
                <a:rect l="l" t="t" r="r" b="b"/>
                <a:pathLst>
                  <a:path w="6206" h="6194" extrusionOk="0">
                    <a:moveTo>
                      <a:pt x="6149" y="0"/>
                    </a:moveTo>
                    <a:lnTo>
                      <a:pt x="1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4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" name="Google Shape;439;p13"/>
            <p:cNvSpPr/>
            <p:nvPr/>
          </p:nvSpPr>
          <p:spPr>
            <a:xfrm>
              <a:off x="-621306" y="4385709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-2920" y="4363854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-348577" y="4011249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-138934" y="3989307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-372053" y="4223325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-164361" y="4868277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226779" y="4995523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474081" y="4841338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-185887" y="5498214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38925" y="4786012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-589259" y="4875599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-677815" y="5502489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-969899" y="4645526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289933" y="3989306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615706" y="4527246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682255" y="4585290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5" name="Google Shape;455;p13"/>
          <p:cNvGrpSpPr/>
          <p:nvPr/>
        </p:nvGrpSpPr>
        <p:grpSpPr>
          <a:xfrm flipH="1">
            <a:off x="-74415" y="391900"/>
            <a:ext cx="1040638" cy="901375"/>
            <a:chOff x="948060" y="3972813"/>
            <a:chExt cx="1040638" cy="901375"/>
          </a:xfrm>
        </p:grpSpPr>
        <p:grpSp>
          <p:nvGrpSpPr>
            <p:cNvPr id="456" name="Google Shape;456;p13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457" name="Google Shape;457;p13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13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" name="Google Shape;459;p13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460" name="Google Shape;460;p13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3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3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3" name="Google Shape;463;p13"/>
          <p:cNvGrpSpPr/>
          <p:nvPr/>
        </p:nvGrpSpPr>
        <p:grpSpPr>
          <a:xfrm>
            <a:off x="8530769" y="1433443"/>
            <a:ext cx="1019565" cy="1290805"/>
            <a:chOff x="-4017975" y="-49702"/>
            <a:chExt cx="1162825" cy="1472177"/>
          </a:xfrm>
        </p:grpSpPr>
        <p:sp>
          <p:nvSpPr>
            <p:cNvPr id="464" name="Google Shape;464;p13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3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3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3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4"/>
          <p:cNvSpPr txBox="1">
            <a:spLocks noGrp="1"/>
          </p:cNvSpPr>
          <p:nvPr>
            <p:ph type="title"/>
          </p:nvPr>
        </p:nvSpPr>
        <p:spPr>
          <a:xfrm>
            <a:off x="1940550" y="3438075"/>
            <a:ext cx="5262900" cy="363000"/>
          </a:xfrm>
          <a:prstGeom prst="rect">
            <a:avLst/>
          </a:prstGeom>
          <a:noFill/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3" name="Google Shape;473;p14"/>
          <p:cNvSpPr txBox="1">
            <a:spLocks noGrp="1"/>
          </p:cNvSpPr>
          <p:nvPr>
            <p:ph type="subTitle" idx="1"/>
          </p:nvPr>
        </p:nvSpPr>
        <p:spPr>
          <a:xfrm>
            <a:off x="1940550" y="1342425"/>
            <a:ext cx="5262900" cy="15924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4" name="Google Shape;474;p14"/>
          <p:cNvGrpSpPr/>
          <p:nvPr/>
        </p:nvGrpSpPr>
        <p:grpSpPr>
          <a:xfrm>
            <a:off x="8103363" y="1111063"/>
            <a:ext cx="1040638" cy="901375"/>
            <a:chOff x="8457538" y="810363"/>
            <a:chExt cx="1040638" cy="901375"/>
          </a:xfrm>
        </p:grpSpPr>
        <p:grpSp>
          <p:nvGrpSpPr>
            <p:cNvPr id="475" name="Google Shape;475;p14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476" name="Google Shape;476;p14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4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8" name="Google Shape;478;p14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479" name="Google Shape;479;p14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14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4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2" name="Google Shape;482;p14"/>
          <p:cNvGrpSpPr/>
          <p:nvPr/>
        </p:nvGrpSpPr>
        <p:grpSpPr>
          <a:xfrm>
            <a:off x="214269" y="2098393"/>
            <a:ext cx="1019565" cy="1290805"/>
            <a:chOff x="-4017975" y="-49702"/>
            <a:chExt cx="1162825" cy="1472177"/>
          </a:xfrm>
        </p:grpSpPr>
        <p:sp>
          <p:nvSpPr>
            <p:cNvPr id="483" name="Google Shape;483;p1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●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○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Char char="■"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7" r:id="rId13"/>
    <p:sldLayoutId id="2147483669" r:id="rId14"/>
    <p:sldLayoutId id="2147483670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8"/>
          <p:cNvSpPr txBox="1">
            <a:spLocks noGrp="1"/>
          </p:cNvSpPr>
          <p:nvPr>
            <p:ph type="ctrTitle"/>
          </p:nvPr>
        </p:nvSpPr>
        <p:spPr>
          <a:xfrm flipH="1">
            <a:off x="844385" y="1121788"/>
            <a:ext cx="6952800" cy="215755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algn="ctr"/>
            <a:r>
              <a:rPr lang="en-IL" sz="4000" b="0" dirty="0">
                <a:latin typeface="Montserrat Medium"/>
              </a:rPr>
              <a:t>Cross-Sentiment Analysis of Literature Sources</a:t>
            </a:r>
            <a:r>
              <a:rPr lang="en-US" sz="4000" b="0" dirty="0">
                <a:latin typeface="Montserrat Medium"/>
              </a:rPr>
              <a:t> using BERT</a:t>
            </a:r>
            <a:br>
              <a:rPr lang="en-IL" sz="4000" b="0" dirty="0">
                <a:latin typeface="Montserrat Medium"/>
              </a:rPr>
            </a:br>
            <a:endParaRPr lang="en-US" sz="4000" b="0" dirty="0">
              <a:latin typeface="Montserrat Medium"/>
            </a:endParaRPr>
          </a:p>
        </p:txBody>
      </p:sp>
      <p:sp>
        <p:nvSpPr>
          <p:cNvPr id="924" name="Google Shape;924;p28"/>
          <p:cNvSpPr txBox="1">
            <a:spLocks noGrp="1"/>
          </p:cNvSpPr>
          <p:nvPr>
            <p:ph type="subTitle" idx="1"/>
          </p:nvPr>
        </p:nvSpPr>
        <p:spPr>
          <a:xfrm flipH="1">
            <a:off x="4943213" y="4031240"/>
            <a:ext cx="1707564" cy="64078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Advisors:</a:t>
            </a:r>
            <a:endParaRPr lang="en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Dr. Renata </a:t>
            </a:r>
            <a:r>
              <a:rPr lang="en-US" sz="1200" b="1" kern="100">
                <a:latin typeface="Garamond" panose="02020404030301010803" pitchFamily="18" charset="0"/>
                <a:cs typeface="Times New Roman" panose="02020603050405020304" pitchFamily="18" charset="0"/>
              </a:rPr>
              <a:t>Avros</a:t>
            </a:r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 </a:t>
            </a:r>
            <a:endParaRPr lang="he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 Prof. Zeev Volkovich</a:t>
            </a:r>
            <a:endParaRPr lang="en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sp>
        <p:nvSpPr>
          <p:cNvPr id="925" name="Google Shape;925;p28"/>
          <p:cNvSpPr/>
          <p:nvPr/>
        </p:nvSpPr>
        <p:spPr>
          <a:xfrm flipH="1">
            <a:off x="-186582" y="5584563"/>
            <a:ext cx="29" cy="29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 w="56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6" name="Google Shape;926;p28"/>
          <p:cNvGrpSpPr/>
          <p:nvPr/>
        </p:nvGrpSpPr>
        <p:grpSpPr>
          <a:xfrm flipH="1">
            <a:off x="6751081" y="3482200"/>
            <a:ext cx="1929500" cy="2210100"/>
            <a:chOff x="295725" y="-3462825"/>
            <a:chExt cx="1929500" cy="2210100"/>
          </a:xfrm>
        </p:grpSpPr>
        <p:sp>
          <p:nvSpPr>
            <p:cNvPr id="927" name="Google Shape;927;p28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8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929" name="Google Shape;929;p28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8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931" name="Google Shape;931;p28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8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8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8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8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8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8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8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8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8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8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8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8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8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8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8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8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8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8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8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8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28"/>
          <p:cNvGrpSpPr/>
          <p:nvPr/>
        </p:nvGrpSpPr>
        <p:grpSpPr>
          <a:xfrm>
            <a:off x="948060" y="3973813"/>
            <a:ext cx="1040638" cy="901375"/>
            <a:chOff x="948060" y="3972813"/>
            <a:chExt cx="1040638" cy="901375"/>
          </a:xfrm>
        </p:grpSpPr>
        <p:grpSp>
          <p:nvGrpSpPr>
            <p:cNvPr id="953" name="Google Shape;953;p28"/>
            <p:cNvGrpSpPr/>
            <p:nvPr/>
          </p:nvGrpSpPr>
          <p:grpSpPr>
            <a:xfrm flipH="1">
              <a:off x="948060" y="3972813"/>
              <a:ext cx="716725" cy="901375"/>
              <a:chOff x="-3888525" y="-2483300"/>
              <a:chExt cx="716725" cy="901375"/>
            </a:xfrm>
          </p:grpSpPr>
          <p:sp>
            <p:nvSpPr>
              <p:cNvPr id="954" name="Google Shape;954;p28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28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" name="Google Shape;956;p2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957" name="Google Shape;957;p2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2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2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0" name="Google Shape;960;p28"/>
          <p:cNvGrpSpPr/>
          <p:nvPr/>
        </p:nvGrpSpPr>
        <p:grpSpPr>
          <a:xfrm>
            <a:off x="1419631" y="2903671"/>
            <a:ext cx="6207616" cy="205357"/>
            <a:chOff x="948060" y="3024234"/>
            <a:chExt cx="4208350" cy="135774"/>
          </a:xfrm>
        </p:grpSpPr>
        <p:sp>
          <p:nvSpPr>
            <p:cNvPr id="961" name="Google Shape;961;p28"/>
            <p:cNvSpPr/>
            <p:nvPr/>
          </p:nvSpPr>
          <p:spPr>
            <a:xfrm rot="-2700000" flipH="1">
              <a:off x="1692865" y="3024234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2" name="Google Shape;962;p28"/>
            <p:cNvCxnSpPr>
              <a:cxnSpLocks/>
              <a:stCxn id="963" idx="6"/>
              <a:endCxn id="964" idx="2"/>
            </p:cNvCxnSpPr>
            <p:nvPr/>
          </p:nvCxnSpPr>
          <p:spPr>
            <a:xfrm rot="10800000">
              <a:off x="1005010" y="3091118"/>
              <a:ext cx="40944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3" name="Google Shape;963;p28"/>
            <p:cNvSpPr/>
            <p:nvPr/>
          </p:nvSpPr>
          <p:spPr>
            <a:xfrm flipH="1">
              <a:off x="5099410" y="3062618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8"/>
            <p:cNvSpPr/>
            <p:nvPr/>
          </p:nvSpPr>
          <p:spPr>
            <a:xfrm flipH="1">
              <a:off x="948060" y="306264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924;p28">
            <a:extLst>
              <a:ext uri="{FF2B5EF4-FFF2-40B4-BE49-F238E27FC236}">
                <a16:creationId xmlns:a16="http://schemas.microsoft.com/office/drawing/2014/main" id="{E50CEF7A-65D7-0179-95BA-7563C0B029CC}"/>
              </a:ext>
            </a:extLst>
          </p:cNvPr>
          <p:cNvSpPr txBox="1">
            <a:spLocks/>
          </p:cNvSpPr>
          <p:nvPr/>
        </p:nvSpPr>
        <p:spPr>
          <a:xfrm flipH="1">
            <a:off x="1962961" y="4031447"/>
            <a:ext cx="1883000" cy="640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Authors:</a:t>
            </a:r>
            <a:endParaRPr lang="en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Omer Asus 205923717</a:t>
            </a:r>
            <a:endParaRPr lang="en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200" b="1" kern="100" dirty="0">
                <a:latin typeface="Garamond" panose="02020404030301010803" pitchFamily="18" charset="0"/>
                <a:cs typeface="Times New Roman" panose="02020603050405020304" pitchFamily="18" charset="0"/>
              </a:rPr>
              <a:t>Alon Modin 316567585</a:t>
            </a:r>
            <a:endParaRPr lang="en-IL" sz="1200" b="1" kern="100" dirty="0">
              <a:latin typeface="Garamond" panose="02020404030301010803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1D4E36-7515-4596-F159-A734B006A711}"/>
              </a:ext>
            </a:extLst>
          </p:cNvPr>
          <p:cNvSpPr txBox="1"/>
          <p:nvPr/>
        </p:nvSpPr>
        <p:spPr>
          <a:xfrm>
            <a:off x="3251717" y="3241468"/>
            <a:ext cx="21381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kern="100" dirty="0">
                <a:solidFill>
                  <a:schemeClr val="lt1"/>
                </a:solidFill>
                <a:latin typeface="Garamond" panose="02020404030301010803" pitchFamily="18" charset="0"/>
                <a:cs typeface="Times New Roman" panose="02020603050405020304" pitchFamily="18" charset="0"/>
                <a:sym typeface="Montserrat"/>
              </a:rPr>
              <a:t>Capstone Project Phase A</a:t>
            </a:r>
            <a:br>
              <a:rPr lang="en-US" b="1" kern="100" dirty="0">
                <a:solidFill>
                  <a:schemeClr val="lt1"/>
                </a:solidFill>
                <a:latin typeface="Garamond" panose="02020404030301010803" pitchFamily="18" charset="0"/>
                <a:cs typeface="Times New Roman" panose="02020603050405020304" pitchFamily="18" charset="0"/>
                <a:sym typeface="Montserrat"/>
              </a:rPr>
            </a:br>
            <a:r>
              <a:rPr lang="en-US" b="1" kern="100" dirty="0">
                <a:solidFill>
                  <a:schemeClr val="lt1"/>
                </a:solidFill>
                <a:latin typeface="Garamond" panose="02020404030301010803" pitchFamily="18" charset="0"/>
                <a:cs typeface="Times New Roman" panose="02020603050405020304" pitchFamily="18" charset="0"/>
                <a:sym typeface="Montserrat"/>
              </a:rPr>
              <a:t> 23-2-R6</a:t>
            </a:r>
            <a:endParaRPr lang="en-IL" b="1" kern="100" dirty="0">
              <a:solidFill>
                <a:schemeClr val="lt1"/>
              </a:solidFill>
              <a:latin typeface="Garamond" panose="02020404030301010803" pitchFamily="18" charset="0"/>
              <a:cs typeface="Times New Roman" panose="02020603050405020304" pitchFamily="18" charset="0"/>
              <a:sym typeface="Montserrat"/>
            </a:endParaRPr>
          </a:p>
        </p:txBody>
      </p:sp>
      <p:pic>
        <p:nvPicPr>
          <p:cNvPr id="10" name="image6.png" descr="A blue and white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1D350C38-9248-2D96-70EE-9209A0A924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81459" y="159231"/>
            <a:ext cx="1735294" cy="426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/>
          <p:cNvSpPr/>
          <p:nvPr/>
        </p:nvSpPr>
        <p:spPr>
          <a:xfrm>
            <a:off x="2318020" y="3081653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" name="Google Shape;1230;p35"/>
          <p:cNvGrpSpPr/>
          <p:nvPr/>
        </p:nvGrpSpPr>
        <p:grpSpPr>
          <a:xfrm>
            <a:off x="264775" y="4260257"/>
            <a:ext cx="960401" cy="721220"/>
            <a:chOff x="695513" y="4237143"/>
            <a:chExt cx="960401" cy="721220"/>
          </a:xfrm>
        </p:grpSpPr>
        <p:sp>
          <p:nvSpPr>
            <p:cNvPr id="1231" name="Google Shape;1231;p35"/>
            <p:cNvSpPr/>
            <p:nvPr/>
          </p:nvSpPr>
          <p:spPr>
            <a:xfrm>
              <a:off x="1175713" y="42371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695513" y="4478468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5"/>
          <p:cNvSpPr/>
          <p:nvPr/>
        </p:nvSpPr>
        <p:spPr>
          <a:xfrm>
            <a:off x="914070" y="3757655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35"/>
          <p:cNvSpPr/>
          <p:nvPr/>
        </p:nvSpPr>
        <p:spPr>
          <a:xfrm>
            <a:off x="914070" y="2395838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4F9348F9-C47D-5105-E1B7-7D73104BC7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BERT: Advancing Natural Language Processing</a:t>
            </a:r>
            <a:endParaRPr lang="en-IL" sz="2400" dirty="0"/>
          </a:p>
        </p:txBody>
      </p:sp>
      <p:grpSp>
        <p:nvGrpSpPr>
          <p:cNvPr id="5" name="Google Shape;1017;p30">
            <a:extLst>
              <a:ext uri="{FF2B5EF4-FFF2-40B4-BE49-F238E27FC236}">
                <a16:creationId xmlns:a16="http://schemas.microsoft.com/office/drawing/2014/main" id="{DDA7C575-A4FA-99F6-14D6-D091BA626246}"/>
              </a:ext>
            </a:extLst>
          </p:cNvPr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6" name="Google Shape;1018;p30">
              <a:extLst>
                <a:ext uri="{FF2B5EF4-FFF2-40B4-BE49-F238E27FC236}">
                  <a16:creationId xmlns:a16="http://schemas.microsoft.com/office/drawing/2014/main" id="{54F61E09-B4EF-93F9-5E36-A6643940F8FE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8" name="Google Shape;1019;p30">
                <a:extLst>
                  <a:ext uri="{FF2B5EF4-FFF2-40B4-BE49-F238E27FC236}">
                    <a16:creationId xmlns:a16="http://schemas.microsoft.com/office/drawing/2014/main" id="{A2E03265-BF55-47C4-3D47-D1B3322937DC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1020;p30">
                <a:extLst>
                  <a:ext uri="{FF2B5EF4-FFF2-40B4-BE49-F238E27FC236}">
                    <a16:creationId xmlns:a16="http://schemas.microsoft.com/office/drawing/2014/main" id="{CD0B0D16-CA4F-0A64-0248-9E68C95803A7}"/>
                  </a:ext>
                </a:extLst>
              </p:cNvPr>
              <p:cNvCxnSpPr>
                <a:stCxn id="7" idx="6"/>
                <a:endCxn id="10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" name="Google Shape;1022;p30">
                <a:extLst>
                  <a:ext uri="{FF2B5EF4-FFF2-40B4-BE49-F238E27FC236}">
                    <a16:creationId xmlns:a16="http://schemas.microsoft.com/office/drawing/2014/main" id="{F375AA05-EDAA-E44B-2954-A01DB0BC5BEE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021;p30">
              <a:extLst>
                <a:ext uri="{FF2B5EF4-FFF2-40B4-BE49-F238E27FC236}">
                  <a16:creationId xmlns:a16="http://schemas.microsoft.com/office/drawing/2014/main" id="{B2D6EC5E-3312-6949-1668-AB95D092FB47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Subtitle 10">
            <a:extLst>
              <a:ext uri="{FF2B5EF4-FFF2-40B4-BE49-F238E27FC236}">
                <a16:creationId xmlns:a16="http://schemas.microsoft.com/office/drawing/2014/main" id="{BCED4059-5687-F6C8-8233-C2FAFB07A289}"/>
              </a:ext>
            </a:extLst>
          </p:cNvPr>
          <p:cNvSpPr txBox="1">
            <a:spLocks/>
          </p:cNvSpPr>
          <p:nvPr/>
        </p:nvSpPr>
        <p:spPr>
          <a:xfrm>
            <a:off x="816932" y="1672503"/>
            <a:ext cx="4380356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Fine-tuning and Transfer Learning:</a:t>
            </a:r>
            <a:br>
              <a:rPr lang="en-US" sz="1800" b="1" dirty="0"/>
            </a:br>
            <a:endParaRPr lang="en-US" sz="1800" b="1" dirty="0"/>
          </a:p>
          <a:p>
            <a:pPr marL="0" indent="0" algn="ctr"/>
            <a:br>
              <a:rPr lang="en-US" sz="1800" b="1" dirty="0"/>
            </a:br>
            <a:endParaRPr lang="en-US" sz="1800" b="1" dirty="0"/>
          </a:p>
          <a:p>
            <a:pPr marL="0" indent="0" algn="ctr"/>
            <a:r>
              <a:rPr lang="en-US" sz="1800" dirty="0"/>
              <a:t> </a:t>
            </a:r>
            <a:endParaRPr lang="en-IL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C5C8E2-11AB-561A-9917-3CAF9E46D879}"/>
              </a:ext>
            </a:extLst>
          </p:cNvPr>
          <p:cNvSpPr txBox="1"/>
          <p:nvPr/>
        </p:nvSpPr>
        <p:spPr>
          <a:xfrm>
            <a:off x="1561161" y="2248148"/>
            <a:ext cx="672895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Fine-tuning BERT for specific tasks: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Adding task-specific layers and optimizing on task-specific datasets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857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Examples: Text classification, named entity recognition, question answering</a:t>
            </a:r>
          </a:p>
          <a:p>
            <a:pPr lvl="1">
              <a:spcBef>
                <a:spcPts val="600"/>
              </a:spcBef>
            </a:pPr>
            <a:endParaRPr lang="en-US" dirty="0">
              <a:solidFill>
                <a:schemeClr val="lt1"/>
              </a:solidFill>
              <a:latin typeface="Montserrat"/>
            </a:endParaRPr>
          </a:p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Knowledge transfer: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Leveraging learned representations for downstream tasks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285750" lvl="2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Achieving state-of-the-art performance in NLP benchmarks</a:t>
            </a:r>
          </a:p>
        </p:txBody>
      </p:sp>
    </p:spTree>
    <p:extLst>
      <p:ext uri="{BB962C8B-B14F-4D97-AF65-F5344CB8AC3E}">
        <p14:creationId xmlns:p14="http://schemas.microsoft.com/office/powerpoint/2010/main" val="2677105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6" name="Google Shape;1146;p33"/>
          <p:cNvGrpSpPr/>
          <p:nvPr/>
        </p:nvGrpSpPr>
        <p:grpSpPr>
          <a:xfrm>
            <a:off x="1005972" y="2347838"/>
            <a:ext cx="873188" cy="546900"/>
            <a:chOff x="1115510" y="4327288"/>
            <a:chExt cx="873188" cy="546900"/>
          </a:xfrm>
        </p:grpSpPr>
        <p:sp>
          <p:nvSpPr>
            <p:cNvPr id="1147" name="Google Shape;1147;p33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8" name="Google Shape;1148;p33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1149" name="Google Shape;1149;p33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3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3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Google Shape;1073;p32">
            <a:extLst>
              <a:ext uri="{FF2B5EF4-FFF2-40B4-BE49-F238E27FC236}">
                <a16:creationId xmlns:a16="http://schemas.microsoft.com/office/drawing/2014/main" id="{5787522E-DF5E-2DC7-EE47-C593B4200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76866" y="1266438"/>
            <a:ext cx="343530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>
                <a:latin typeface="Montserrat Medium"/>
                <a:sym typeface="Montserrat Medium"/>
              </a:rPr>
              <a:t>CNN</a:t>
            </a:r>
            <a:endParaRPr sz="7200" dirty="0"/>
          </a:p>
        </p:txBody>
      </p:sp>
      <p:grpSp>
        <p:nvGrpSpPr>
          <p:cNvPr id="9" name="Google Shape;1103;p32">
            <a:extLst>
              <a:ext uri="{FF2B5EF4-FFF2-40B4-BE49-F238E27FC236}">
                <a16:creationId xmlns:a16="http://schemas.microsoft.com/office/drawing/2014/main" id="{6E758C9F-2E3C-993B-84EF-4104177BAA69}"/>
              </a:ext>
            </a:extLst>
          </p:cNvPr>
          <p:cNvGrpSpPr/>
          <p:nvPr/>
        </p:nvGrpSpPr>
        <p:grpSpPr>
          <a:xfrm>
            <a:off x="2344565" y="2346784"/>
            <a:ext cx="3011003" cy="192185"/>
            <a:chOff x="4873322" y="2177404"/>
            <a:chExt cx="3011003" cy="192185"/>
          </a:xfrm>
        </p:grpSpPr>
        <p:sp>
          <p:nvSpPr>
            <p:cNvPr id="10" name="Google Shape;1104;p32">
              <a:extLst>
                <a:ext uri="{FF2B5EF4-FFF2-40B4-BE49-F238E27FC236}">
                  <a16:creationId xmlns:a16="http://schemas.microsoft.com/office/drawing/2014/main" id="{0C372713-A5B7-A69A-5224-A81A878A4F28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" name="Google Shape;1105;p32">
              <a:extLst>
                <a:ext uri="{FF2B5EF4-FFF2-40B4-BE49-F238E27FC236}">
                  <a16:creationId xmlns:a16="http://schemas.microsoft.com/office/drawing/2014/main" id="{D9C6E479-7BD7-0A79-F45F-778D803F912F}"/>
                </a:ext>
              </a:extLst>
            </p:cNvPr>
            <p:cNvCxnSpPr>
              <a:stCxn id="13" idx="6"/>
              <a:endCxn id="12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" name="Google Shape;1107;p32">
              <a:extLst>
                <a:ext uri="{FF2B5EF4-FFF2-40B4-BE49-F238E27FC236}">
                  <a16:creationId xmlns:a16="http://schemas.microsoft.com/office/drawing/2014/main" id="{7C81EEDD-505B-6E72-790E-C08DBAE2401E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106;p32">
              <a:extLst>
                <a:ext uri="{FF2B5EF4-FFF2-40B4-BE49-F238E27FC236}">
                  <a16:creationId xmlns:a16="http://schemas.microsoft.com/office/drawing/2014/main" id="{B87CB688-55C7-641B-9927-2455A9A0DC0F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picture containing screenshot, diagram, line, design&#10;&#10;Description automatically generated">
            <a:extLst>
              <a:ext uri="{FF2B5EF4-FFF2-40B4-BE49-F238E27FC236}">
                <a16:creationId xmlns:a16="http://schemas.microsoft.com/office/drawing/2014/main" id="{400B0622-025C-982D-4D9C-E5DB7E507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0960" y="3032512"/>
            <a:ext cx="4965700" cy="16891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1017;p30">
            <a:extLst>
              <a:ext uri="{FF2B5EF4-FFF2-40B4-BE49-F238E27FC236}">
                <a16:creationId xmlns:a16="http://schemas.microsoft.com/office/drawing/2014/main" id="{98CF2E51-213A-4225-0403-05FDBDD1DFB9}"/>
              </a:ext>
            </a:extLst>
          </p:cNvPr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47" name="Google Shape;1018;p30">
              <a:extLst>
                <a:ext uri="{FF2B5EF4-FFF2-40B4-BE49-F238E27FC236}">
                  <a16:creationId xmlns:a16="http://schemas.microsoft.com/office/drawing/2014/main" id="{DF3DE172-56AC-81AF-2D90-4D69A74C2762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49" name="Google Shape;1019;p30">
                <a:extLst>
                  <a:ext uri="{FF2B5EF4-FFF2-40B4-BE49-F238E27FC236}">
                    <a16:creationId xmlns:a16="http://schemas.microsoft.com/office/drawing/2014/main" id="{1F625BF3-1D41-12AB-D778-FC297E3DDC94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" name="Google Shape;1020;p30">
                <a:extLst>
                  <a:ext uri="{FF2B5EF4-FFF2-40B4-BE49-F238E27FC236}">
                    <a16:creationId xmlns:a16="http://schemas.microsoft.com/office/drawing/2014/main" id="{7771F7F1-5C65-AE89-3571-04EA7F9584DC}"/>
                  </a:ext>
                </a:extLst>
              </p:cNvPr>
              <p:cNvCxnSpPr>
                <a:stCxn id="48" idx="6"/>
                <a:endCxn id="51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022;p30">
                <a:extLst>
                  <a:ext uri="{FF2B5EF4-FFF2-40B4-BE49-F238E27FC236}">
                    <a16:creationId xmlns:a16="http://schemas.microsoft.com/office/drawing/2014/main" id="{69712112-4297-307D-6498-F8ACB717B546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021;p30">
              <a:extLst>
                <a:ext uri="{FF2B5EF4-FFF2-40B4-BE49-F238E27FC236}">
                  <a16:creationId xmlns:a16="http://schemas.microsoft.com/office/drawing/2014/main" id="{E183E4B4-15C9-B2B9-B036-CA019428F5D8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Subtitle 10">
            <a:extLst>
              <a:ext uri="{FF2B5EF4-FFF2-40B4-BE49-F238E27FC236}">
                <a16:creationId xmlns:a16="http://schemas.microsoft.com/office/drawing/2014/main" id="{C0E856B1-2F58-C3F4-3732-3C56ADBD80F7}"/>
              </a:ext>
            </a:extLst>
          </p:cNvPr>
          <p:cNvSpPr txBox="1">
            <a:spLocks/>
          </p:cNvSpPr>
          <p:nvPr/>
        </p:nvSpPr>
        <p:spPr>
          <a:xfrm>
            <a:off x="1005050" y="1727479"/>
            <a:ext cx="1891900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Introduction : </a:t>
            </a:r>
            <a:endParaRPr lang="en-IL" sz="1800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5F60D7-02FD-2CE2-E4D7-75CBFD710FA1}"/>
              </a:ext>
            </a:extLst>
          </p:cNvPr>
          <p:cNvSpPr txBox="1"/>
          <p:nvPr/>
        </p:nvSpPr>
        <p:spPr>
          <a:xfrm>
            <a:off x="1398738" y="2184536"/>
            <a:ext cx="543236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Purpose: Process and analyze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Composition: Convolutional layers, pooling layers, fully connected layers</a:t>
            </a:r>
          </a:p>
          <a:p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Advantages: Automatic feature extraction, handling large-scale data</a:t>
            </a:r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3937D2D5-7694-E735-B4A6-74A51A800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Convolutional Neural Networks (CNNs) for Image Processing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3075548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oogle Shape;991;p30"/>
          <p:cNvGrpSpPr/>
          <p:nvPr/>
        </p:nvGrpSpPr>
        <p:grpSpPr>
          <a:xfrm rot="10800000">
            <a:off x="7379194" y="-538557"/>
            <a:ext cx="1803578" cy="1592367"/>
            <a:chOff x="-4912150" y="-393637"/>
            <a:chExt cx="2057000" cy="1816112"/>
          </a:xfrm>
        </p:grpSpPr>
        <p:sp>
          <p:nvSpPr>
            <p:cNvPr id="992" name="Google Shape;992;p30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0"/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1018" name="Google Shape;1018;p30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019" name="Google Shape;1019;p30"/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30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30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30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Subtitle 10">
            <a:extLst>
              <a:ext uri="{FF2B5EF4-FFF2-40B4-BE49-F238E27FC236}">
                <a16:creationId xmlns:a16="http://schemas.microsoft.com/office/drawing/2014/main" id="{D1B64FFA-8883-BAEA-6EB5-58AF32B2F4C0}"/>
              </a:ext>
            </a:extLst>
          </p:cNvPr>
          <p:cNvSpPr txBox="1">
            <a:spLocks/>
          </p:cNvSpPr>
          <p:nvPr/>
        </p:nvSpPr>
        <p:spPr>
          <a:xfrm>
            <a:off x="998325" y="1647053"/>
            <a:ext cx="2605486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Functionality :</a:t>
            </a:r>
            <a:endParaRPr lang="en-IL" sz="18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C29EEB-89B4-1A4B-8FBF-F789612008BA}"/>
              </a:ext>
            </a:extLst>
          </p:cNvPr>
          <p:cNvSpPr txBox="1"/>
          <p:nvPr/>
        </p:nvSpPr>
        <p:spPr>
          <a:xfrm>
            <a:off x="1430902" y="2050778"/>
            <a:ext cx="7009812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Convolutional Layers: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Extract features from images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3429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Capture patterns and spatial information</a:t>
            </a:r>
          </a:p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Pooling Layers: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Reduce spatial dimensions, preserve important information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3429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Achieve spatial invariance and robustness</a:t>
            </a:r>
          </a:p>
          <a:p>
            <a:pPr lvl="1"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Fully Connected Layers: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Connect extracted features to a classifier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3429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Perform high-level reasoning and classification</a:t>
            </a:r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2393ED93-631D-E48C-7C9F-61D4583CA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-US" sz="2400" dirty="0"/>
              <a:t>Convolutional Neural Networks (CNNs) for Image Processing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3406045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3" name="Google Shape;1163;p34"/>
          <p:cNvGrpSpPr/>
          <p:nvPr/>
        </p:nvGrpSpPr>
        <p:grpSpPr>
          <a:xfrm rot="10800000">
            <a:off x="2460069" y="-714219"/>
            <a:ext cx="1803578" cy="1592367"/>
            <a:chOff x="-4912150" y="-393637"/>
            <a:chExt cx="2057000" cy="1816112"/>
          </a:xfrm>
        </p:grpSpPr>
        <p:sp>
          <p:nvSpPr>
            <p:cNvPr id="1164" name="Google Shape;1164;p34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73;p32">
            <a:extLst>
              <a:ext uri="{FF2B5EF4-FFF2-40B4-BE49-F238E27FC236}">
                <a16:creationId xmlns:a16="http://schemas.microsoft.com/office/drawing/2014/main" id="{F4EE75B8-A62B-BB74-638F-215405F539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18516" y="1070921"/>
            <a:ext cx="4600719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dirty="0">
                <a:latin typeface="Montserrat Medium"/>
              </a:rPr>
              <a:t>Encoders</a:t>
            </a:r>
            <a:endParaRPr sz="7200" b="0" dirty="0">
              <a:latin typeface="Montserrat Medium"/>
            </a:endParaRPr>
          </a:p>
        </p:txBody>
      </p:sp>
      <p:grpSp>
        <p:nvGrpSpPr>
          <p:cNvPr id="7" name="Google Shape;1103;p32">
            <a:extLst>
              <a:ext uri="{FF2B5EF4-FFF2-40B4-BE49-F238E27FC236}">
                <a16:creationId xmlns:a16="http://schemas.microsoft.com/office/drawing/2014/main" id="{55475166-7EFB-2C0B-DE0B-CFF72821E84C}"/>
              </a:ext>
            </a:extLst>
          </p:cNvPr>
          <p:cNvGrpSpPr/>
          <p:nvPr/>
        </p:nvGrpSpPr>
        <p:grpSpPr>
          <a:xfrm>
            <a:off x="2206565" y="2112662"/>
            <a:ext cx="3011003" cy="192185"/>
            <a:chOff x="4873322" y="2177404"/>
            <a:chExt cx="3011003" cy="192185"/>
          </a:xfrm>
        </p:grpSpPr>
        <p:sp>
          <p:nvSpPr>
            <p:cNvPr id="8" name="Google Shape;1104;p32">
              <a:extLst>
                <a:ext uri="{FF2B5EF4-FFF2-40B4-BE49-F238E27FC236}">
                  <a16:creationId xmlns:a16="http://schemas.microsoft.com/office/drawing/2014/main" id="{4B531F04-3B08-20E3-59DC-092DE9DC2ECA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" name="Google Shape;1105;p32">
              <a:extLst>
                <a:ext uri="{FF2B5EF4-FFF2-40B4-BE49-F238E27FC236}">
                  <a16:creationId xmlns:a16="http://schemas.microsoft.com/office/drawing/2014/main" id="{5AAE75CC-7BBE-A807-5822-996FAAC1129F}"/>
                </a:ext>
              </a:extLst>
            </p:cNvPr>
            <p:cNvCxnSpPr>
              <a:stCxn id="11" idx="6"/>
              <a:endCxn id="10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1107;p32">
              <a:extLst>
                <a:ext uri="{FF2B5EF4-FFF2-40B4-BE49-F238E27FC236}">
                  <a16:creationId xmlns:a16="http://schemas.microsoft.com/office/drawing/2014/main" id="{50D0BC8F-7748-1DF7-E367-714DF1F12DB7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6;p32">
              <a:extLst>
                <a:ext uri="{FF2B5EF4-FFF2-40B4-BE49-F238E27FC236}">
                  <a16:creationId xmlns:a16="http://schemas.microsoft.com/office/drawing/2014/main" id="{B2CECCF3-62E9-B474-1BCA-E5A7C2D0D891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picture containing screenshot, rectangle, line, design&#10;&#10;Description automatically generated">
            <a:extLst>
              <a:ext uri="{FF2B5EF4-FFF2-40B4-BE49-F238E27FC236}">
                <a16:creationId xmlns:a16="http://schemas.microsoft.com/office/drawing/2014/main" id="{220255DC-E88F-98FA-AD09-702BC8384AB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9968" y="2767580"/>
            <a:ext cx="3908242" cy="2174942"/>
          </a:xfrm>
          <a:prstGeom prst="rect">
            <a:avLst/>
          </a:prstGeom>
        </p:spPr>
      </p:pic>
      <p:grpSp>
        <p:nvGrpSpPr>
          <p:cNvPr id="35" name="Google Shape;1183;p34">
            <a:extLst>
              <a:ext uri="{FF2B5EF4-FFF2-40B4-BE49-F238E27FC236}">
                <a16:creationId xmlns:a16="http://schemas.microsoft.com/office/drawing/2014/main" id="{13244F4A-77E7-4765-FDC2-23C671E86561}"/>
              </a:ext>
            </a:extLst>
          </p:cNvPr>
          <p:cNvGrpSpPr/>
          <p:nvPr/>
        </p:nvGrpSpPr>
        <p:grpSpPr>
          <a:xfrm rot="2673396">
            <a:off x="1238292" y="3544365"/>
            <a:ext cx="1929500" cy="2210100"/>
            <a:chOff x="295725" y="-3462825"/>
            <a:chExt cx="1929500" cy="2210100"/>
          </a:xfrm>
        </p:grpSpPr>
        <p:sp>
          <p:nvSpPr>
            <p:cNvPr id="36" name="Google Shape;1184;p34">
              <a:extLst>
                <a:ext uri="{FF2B5EF4-FFF2-40B4-BE49-F238E27FC236}">
                  <a16:creationId xmlns:a16="http://schemas.microsoft.com/office/drawing/2014/main" id="{9B20A593-0286-F806-B811-2BD456F3873C}"/>
                </a:ext>
              </a:extLst>
            </p:cNvPr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185;p34">
              <a:extLst>
                <a:ext uri="{FF2B5EF4-FFF2-40B4-BE49-F238E27FC236}">
                  <a16:creationId xmlns:a16="http://schemas.microsoft.com/office/drawing/2014/main" id="{28BEEECE-BDF9-1548-505E-EF47E671E1B7}"/>
                </a:ext>
              </a:extLst>
            </p:cNvPr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186;p34">
              <a:extLst>
                <a:ext uri="{FF2B5EF4-FFF2-40B4-BE49-F238E27FC236}">
                  <a16:creationId xmlns:a16="http://schemas.microsoft.com/office/drawing/2014/main" id="{554CBF12-5DEB-6A4E-D5EE-E009B88D24F3}"/>
                </a:ext>
              </a:extLst>
            </p:cNvPr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187;p34">
              <a:extLst>
                <a:ext uri="{FF2B5EF4-FFF2-40B4-BE49-F238E27FC236}">
                  <a16:creationId xmlns:a16="http://schemas.microsoft.com/office/drawing/2014/main" id="{BA028FFC-8803-DDBA-03E4-39E0C1C2ACB3}"/>
                </a:ext>
              </a:extLst>
            </p:cNvPr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188;p34">
              <a:extLst>
                <a:ext uri="{FF2B5EF4-FFF2-40B4-BE49-F238E27FC236}">
                  <a16:creationId xmlns:a16="http://schemas.microsoft.com/office/drawing/2014/main" id="{C4EFBBAC-B666-772D-7869-5C6D7595C1B4}"/>
                </a:ext>
              </a:extLst>
            </p:cNvPr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189;p34">
              <a:extLst>
                <a:ext uri="{FF2B5EF4-FFF2-40B4-BE49-F238E27FC236}">
                  <a16:creationId xmlns:a16="http://schemas.microsoft.com/office/drawing/2014/main" id="{3D2D7B7A-B5F0-3AB7-A16E-958CF49423DF}"/>
                </a:ext>
              </a:extLst>
            </p:cNvPr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190;p34">
              <a:extLst>
                <a:ext uri="{FF2B5EF4-FFF2-40B4-BE49-F238E27FC236}">
                  <a16:creationId xmlns:a16="http://schemas.microsoft.com/office/drawing/2014/main" id="{EBBB6B4D-8931-0472-E78C-AD3A73AB477A}"/>
                </a:ext>
              </a:extLst>
            </p:cNvPr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191;p34">
              <a:extLst>
                <a:ext uri="{FF2B5EF4-FFF2-40B4-BE49-F238E27FC236}">
                  <a16:creationId xmlns:a16="http://schemas.microsoft.com/office/drawing/2014/main" id="{BAB1B9C5-697A-3988-6857-B7B5A553E672}"/>
                </a:ext>
              </a:extLst>
            </p:cNvPr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2;p34">
              <a:extLst>
                <a:ext uri="{FF2B5EF4-FFF2-40B4-BE49-F238E27FC236}">
                  <a16:creationId xmlns:a16="http://schemas.microsoft.com/office/drawing/2014/main" id="{AD4007BB-4CFA-4064-03CC-9E5120D2A702}"/>
                </a:ext>
              </a:extLst>
            </p:cNvPr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93;p34">
              <a:extLst>
                <a:ext uri="{FF2B5EF4-FFF2-40B4-BE49-F238E27FC236}">
                  <a16:creationId xmlns:a16="http://schemas.microsoft.com/office/drawing/2014/main" id="{06EECE61-5829-5CE4-A9B7-C0787F0CA98C}"/>
                </a:ext>
              </a:extLst>
            </p:cNvPr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94;p34">
              <a:extLst>
                <a:ext uri="{FF2B5EF4-FFF2-40B4-BE49-F238E27FC236}">
                  <a16:creationId xmlns:a16="http://schemas.microsoft.com/office/drawing/2014/main" id="{CC83A1BC-284A-1813-01EB-0A1765541B78}"/>
                </a:ext>
              </a:extLst>
            </p:cNvPr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95;p34">
              <a:extLst>
                <a:ext uri="{FF2B5EF4-FFF2-40B4-BE49-F238E27FC236}">
                  <a16:creationId xmlns:a16="http://schemas.microsoft.com/office/drawing/2014/main" id="{DBD784BF-1152-91A1-1C2A-9CB085BC9598}"/>
                </a:ext>
              </a:extLst>
            </p:cNvPr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196;p34">
              <a:extLst>
                <a:ext uri="{FF2B5EF4-FFF2-40B4-BE49-F238E27FC236}">
                  <a16:creationId xmlns:a16="http://schemas.microsoft.com/office/drawing/2014/main" id="{6EC51830-5A7B-B6A2-743E-A210CFAE37EB}"/>
                </a:ext>
              </a:extLst>
            </p:cNvPr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197;p34">
              <a:extLst>
                <a:ext uri="{FF2B5EF4-FFF2-40B4-BE49-F238E27FC236}">
                  <a16:creationId xmlns:a16="http://schemas.microsoft.com/office/drawing/2014/main" id="{160A57AB-4F1A-FEB2-724C-E0A619CF4200}"/>
                </a:ext>
              </a:extLst>
            </p:cNvPr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198;p34">
              <a:extLst>
                <a:ext uri="{FF2B5EF4-FFF2-40B4-BE49-F238E27FC236}">
                  <a16:creationId xmlns:a16="http://schemas.microsoft.com/office/drawing/2014/main" id="{9790038A-1778-7301-A6D9-D2F2BBF55767}"/>
                </a:ext>
              </a:extLst>
            </p:cNvPr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199;p34">
              <a:extLst>
                <a:ext uri="{FF2B5EF4-FFF2-40B4-BE49-F238E27FC236}">
                  <a16:creationId xmlns:a16="http://schemas.microsoft.com/office/drawing/2014/main" id="{915C914F-8B19-D16F-75C6-3E319708E689}"/>
                </a:ext>
              </a:extLst>
            </p:cNvPr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00;p34">
              <a:extLst>
                <a:ext uri="{FF2B5EF4-FFF2-40B4-BE49-F238E27FC236}">
                  <a16:creationId xmlns:a16="http://schemas.microsoft.com/office/drawing/2014/main" id="{58E2E047-3D80-E39F-19D4-D755C286A423}"/>
                </a:ext>
              </a:extLst>
            </p:cNvPr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01;p34">
              <a:extLst>
                <a:ext uri="{FF2B5EF4-FFF2-40B4-BE49-F238E27FC236}">
                  <a16:creationId xmlns:a16="http://schemas.microsoft.com/office/drawing/2014/main" id="{B14006B0-E742-D907-EF98-BEA603BB004D}"/>
                </a:ext>
              </a:extLst>
            </p:cNvPr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02;p34">
              <a:extLst>
                <a:ext uri="{FF2B5EF4-FFF2-40B4-BE49-F238E27FC236}">
                  <a16:creationId xmlns:a16="http://schemas.microsoft.com/office/drawing/2014/main" id="{EDDB0B24-BCFA-AD52-06B6-39B6E7F57E32}"/>
                </a:ext>
              </a:extLst>
            </p:cNvPr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03;p34">
              <a:extLst>
                <a:ext uri="{FF2B5EF4-FFF2-40B4-BE49-F238E27FC236}">
                  <a16:creationId xmlns:a16="http://schemas.microsoft.com/office/drawing/2014/main" id="{BA9F7C18-92AC-37A3-06B2-3F359ED6B53C}"/>
                </a:ext>
              </a:extLst>
            </p:cNvPr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04;p34">
              <a:extLst>
                <a:ext uri="{FF2B5EF4-FFF2-40B4-BE49-F238E27FC236}">
                  <a16:creationId xmlns:a16="http://schemas.microsoft.com/office/drawing/2014/main" id="{7E2B9B25-5185-6CEA-6DEF-5231955F3BDF}"/>
                </a:ext>
              </a:extLst>
            </p:cNvPr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05;p34">
              <a:extLst>
                <a:ext uri="{FF2B5EF4-FFF2-40B4-BE49-F238E27FC236}">
                  <a16:creationId xmlns:a16="http://schemas.microsoft.com/office/drawing/2014/main" id="{C7F56935-B0D1-80A4-FC57-A0BA11E8E03C}"/>
                </a:ext>
              </a:extLst>
            </p:cNvPr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206;p34">
              <a:extLst>
                <a:ext uri="{FF2B5EF4-FFF2-40B4-BE49-F238E27FC236}">
                  <a16:creationId xmlns:a16="http://schemas.microsoft.com/office/drawing/2014/main" id="{8C372880-F1E9-CE7F-A362-79683968704E}"/>
                </a:ext>
              </a:extLst>
            </p:cNvPr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07;p34">
              <a:extLst>
                <a:ext uri="{FF2B5EF4-FFF2-40B4-BE49-F238E27FC236}">
                  <a16:creationId xmlns:a16="http://schemas.microsoft.com/office/drawing/2014/main" id="{7DDCD1EC-772F-FA42-89D0-C367924D5C60}"/>
                </a:ext>
              </a:extLst>
            </p:cNvPr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208;p34">
              <a:extLst>
                <a:ext uri="{FF2B5EF4-FFF2-40B4-BE49-F238E27FC236}">
                  <a16:creationId xmlns:a16="http://schemas.microsoft.com/office/drawing/2014/main" id="{A2C5581B-848B-D4EC-A666-4A35AA7A8576}"/>
                </a:ext>
              </a:extLst>
            </p:cNvPr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1017;p30">
            <a:extLst>
              <a:ext uri="{FF2B5EF4-FFF2-40B4-BE49-F238E27FC236}">
                <a16:creationId xmlns:a16="http://schemas.microsoft.com/office/drawing/2014/main" id="{98CF2E51-213A-4225-0403-05FDBDD1DFB9}"/>
              </a:ext>
            </a:extLst>
          </p:cNvPr>
          <p:cNvGrpSpPr/>
          <p:nvPr/>
        </p:nvGrpSpPr>
        <p:grpSpPr>
          <a:xfrm>
            <a:off x="2868450" y="924114"/>
            <a:ext cx="3407100" cy="192184"/>
            <a:chOff x="1512197" y="1069304"/>
            <a:chExt cx="3407100" cy="192184"/>
          </a:xfrm>
        </p:grpSpPr>
        <p:grpSp>
          <p:nvGrpSpPr>
            <p:cNvPr id="47" name="Google Shape;1018;p30">
              <a:extLst>
                <a:ext uri="{FF2B5EF4-FFF2-40B4-BE49-F238E27FC236}">
                  <a16:creationId xmlns:a16="http://schemas.microsoft.com/office/drawing/2014/main" id="{DF3DE172-56AC-81AF-2D90-4D69A74C2762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49" name="Google Shape;1019;p30">
                <a:extLst>
                  <a:ext uri="{FF2B5EF4-FFF2-40B4-BE49-F238E27FC236}">
                    <a16:creationId xmlns:a16="http://schemas.microsoft.com/office/drawing/2014/main" id="{1F625BF3-1D41-12AB-D778-FC297E3DDC94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" name="Google Shape;1020;p30">
                <a:extLst>
                  <a:ext uri="{FF2B5EF4-FFF2-40B4-BE49-F238E27FC236}">
                    <a16:creationId xmlns:a16="http://schemas.microsoft.com/office/drawing/2014/main" id="{7771F7F1-5C65-AE89-3571-04EA7F9584DC}"/>
                  </a:ext>
                </a:extLst>
              </p:cNvPr>
              <p:cNvCxnSpPr>
                <a:stCxn id="48" idx="6"/>
                <a:endCxn id="51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022;p30">
                <a:extLst>
                  <a:ext uri="{FF2B5EF4-FFF2-40B4-BE49-F238E27FC236}">
                    <a16:creationId xmlns:a16="http://schemas.microsoft.com/office/drawing/2014/main" id="{69712112-4297-307D-6498-F8ACB717B546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021;p30">
              <a:extLst>
                <a:ext uri="{FF2B5EF4-FFF2-40B4-BE49-F238E27FC236}">
                  <a16:creationId xmlns:a16="http://schemas.microsoft.com/office/drawing/2014/main" id="{E183E4B4-15C9-B2B9-B036-CA019428F5D8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D65F60D7-02FD-2CE2-E4D7-75CBFD710FA1}"/>
              </a:ext>
            </a:extLst>
          </p:cNvPr>
          <p:cNvSpPr txBox="1"/>
          <p:nvPr/>
        </p:nvSpPr>
        <p:spPr>
          <a:xfrm>
            <a:off x="269590" y="1137232"/>
            <a:ext cx="801796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Definition: Encoders transform input data into compressed representations.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Purpose: Reduce complexity and extract important information.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How it works:</a:t>
            </a:r>
          </a:p>
          <a:p>
            <a:pPr lvl="1"/>
            <a:r>
              <a:rPr lang="en-US" sz="1600" dirty="0">
                <a:solidFill>
                  <a:schemeClr val="lt1"/>
                </a:solidFill>
                <a:latin typeface="Montserrat"/>
              </a:rPr>
              <a:t>            Input Data</a:t>
            </a:r>
          </a:p>
          <a:p>
            <a:pPr lvl="1"/>
            <a:r>
              <a:rPr lang="en-US" sz="1600" dirty="0">
                <a:solidFill>
                  <a:schemeClr val="lt1"/>
                </a:solidFill>
                <a:latin typeface="Montserrat"/>
              </a:rPr>
              <a:t>            Extract Features</a:t>
            </a:r>
          </a:p>
          <a:p>
            <a:pPr lvl="1"/>
            <a:r>
              <a:rPr lang="en-US" sz="1600" dirty="0">
                <a:solidFill>
                  <a:schemeClr val="lt1"/>
                </a:solidFill>
                <a:latin typeface="Montserrat"/>
              </a:rPr>
              <a:t>            Capture Patterns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Encoders are utilized in both small and large BERT models.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The encoders in BERT can be fine-tuned aiming to adapt to a specific task.</a:t>
            </a:r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3937D2D5-7694-E735-B4A6-74A51A800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-US" sz="2400" dirty="0"/>
              <a:t>Encoders in Deep Learning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3035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3" name="Google Shape;1163;p34"/>
          <p:cNvGrpSpPr/>
          <p:nvPr/>
        </p:nvGrpSpPr>
        <p:grpSpPr>
          <a:xfrm rot="10800000">
            <a:off x="2460069" y="-714219"/>
            <a:ext cx="1803578" cy="1592367"/>
            <a:chOff x="-4912150" y="-393637"/>
            <a:chExt cx="2057000" cy="1816112"/>
          </a:xfrm>
        </p:grpSpPr>
        <p:sp>
          <p:nvSpPr>
            <p:cNvPr id="1164" name="Google Shape;1164;p34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34"/>
          <p:cNvGrpSpPr/>
          <p:nvPr/>
        </p:nvGrpSpPr>
        <p:grpSpPr>
          <a:xfrm>
            <a:off x="6286297" y="3482200"/>
            <a:ext cx="1929500" cy="2210100"/>
            <a:chOff x="295725" y="-3462825"/>
            <a:chExt cx="1929500" cy="2210100"/>
          </a:xfrm>
        </p:grpSpPr>
        <p:sp>
          <p:nvSpPr>
            <p:cNvPr id="1184" name="Google Shape;1184;p34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4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4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4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4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4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4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73;p32">
            <a:extLst>
              <a:ext uri="{FF2B5EF4-FFF2-40B4-BE49-F238E27FC236}">
                <a16:creationId xmlns:a16="http://schemas.microsoft.com/office/drawing/2014/main" id="{F4EE75B8-A62B-BB74-638F-215405F539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65025" y="1557578"/>
            <a:ext cx="6078546" cy="324932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-US" sz="6000" b="0" dirty="0">
                <a:latin typeface="Montserrat Medium"/>
              </a:rPr>
              <a:t>Working Flow of the Project</a:t>
            </a:r>
            <a:endParaRPr sz="6000" b="0" dirty="0">
              <a:latin typeface="Montserrat Medium"/>
            </a:endParaRPr>
          </a:p>
        </p:txBody>
      </p:sp>
      <p:grpSp>
        <p:nvGrpSpPr>
          <p:cNvPr id="7" name="Google Shape;1103;p32">
            <a:extLst>
              <a:ext uri="{FF2B5EF4-FFF2-40B4-BE49-F238E27FC236}">
                <a16:creationId xmlns:a16="http://schemas.microsoft.com/office/drawing/2014/main" id="{55475166-7EFB-2C0B-DE0B-CFF72821E84C}"/>
              </a:ext>
            </a:extLst>
          </p:cNvPr>
          <p:cNvGrpSpPr/>
          <p:nvPr/>
        </p:nvGrpSpPr>
        <p:grpSpPr>
          <a:xfrm>
            <a:off x="2514862" y="3290015"/>
            <a:ext cx="3554738" cy="222949"/>
            <a:chOff x="4873322" y="2177404"/>
            <a:chExt cx="3011003" cy="192185"/>
          </a:xfrm>
        </p:grpSpPr>
        <p:sp>
          <p:nvSpPr>
            <p:cNvPr id="8" name="Google Shape;1104;p32">
              <a:extLst>
                <a:ext uri="{FF2B5EF4-FFF2-40B4-BE49-F238E27FC236}">
                  <a16:creationId xmlns:a16="http://schemas.microsoft.com/office/drawing/2014/main" id="{4B531F04-3B08-20E3-59DC-092DE9DC2ECA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" name="Google Shape;1105;p32">
              <a:extLst>
                <a:ext uri="{FF2B5EF4-FFF2-40B4-BE49-F238E27FC236}">
                  <a16:creationId xmlns:a16="http://schemas.microsoft.com/office/drawing/2014/main" id="{5AAE75CC-7BBE-A807-5822-996FAAC1129F}"/>
                </a:ext>
              </a:extLst>
            </p:cNvPr>
            <p:cNvCxnSpPr>
              <a:stCxn id="11" idx="6"/>
              <a:endCxn id="10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1107;p32">
              <a:extLst>
                <a:ext uri="{FF2B5EF4-FFF2-40B4-BE49-F238E27FC236}">
                  <a16:creationId xmlns:a16="http://schemas.microsoft.com/office/drawing/2014/main" id="{50D0BC8F-7748-1DF7-E367-714DF1F12DB7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6;p32">
              <a:extLst>
                <a:ext uri="{FF2B5EF4-FFF2-40B4-BE49-F238E27FC236}">
                  <a16:creationId xmlns:a16="http://schemas.microsoft.com/office/drawing/2014/main" id="{B2CECCF3-62E9-B474-1BCA-E5A7C2D0D891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68817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oogle Shape;991;p30"/>
          <p:cNvGrpSpPr/>
          <p:nvPr/>
        </p:nvGrpSpPr>
        <p:grpSpPr>
          <a:xfrm rot="10800000">
            <a:off x="7379194" y="-538557"/>
            <a:ext cx="1803578" cy="1592367"/>
            <a:chOff x="-4912150" y="-393637"/>
            <a:chExt cx="2057000" cy="1816112"/>
          </a:xfrm>
        </p:grpSpPr>
        <p:sp>
          <p:nvSpPr>
            <p:cNvPr id="992" name="Google Shape;992;p30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8C29EEB-89B4-1A4B-8FBF-F789612008BA}"/>
              </a:ext>
            </a:extLst>
          </p:cNvPr>
          <p:cNvSpPr txBox="1"/>
          <p:nvPr/>
        </p:nvSpPr>
        <p:spPr>
          <a:xfrm>
            <a:off x="712399" y="462178"/>
            <a:ext cx="7937327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The main idea is to employ the sentiment analysis methodology.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 From our perspective, each text is divided into small, like a tweet, portions. 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Sentiment analysis determines the underlying sentiment expressed within a small text piece. 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In our connotation, “positive” and “negative” means different authorships. 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To deal with the problem, we intend to employ a BERT-based aspect-level sentiment analysis algorithm for cross-domain text.</a:t>
            </a:r>
          </a:p>
          <a:p>
            <a:pPr lvl="1"/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BERT, a pre-trained language model, is known for its ability to comprehend contextual information and capture intricate language nuances.</a:t>
            </a:r>
            <a:endParaRPr lang="en-IL" sz="1600" dirty="0">
              <a:solidFill>
                <a:schemeClr val="lt1"/>
              </a:solidFill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297301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6AE8D1-4B86-620D-63C8-5B1EDB59121B}"/>
              </a:ext>
            </a:extLst>
          </p:cNvPr>
          <p:cNvSpPr txBox="1"/>
          <p:nvPr/>
        </p:nvSpPr>
        <p:spPr>
          <a:xfrm>
            <a:off x="2286000" y="217424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49A01-D278-5347-1500-C5A27BA3BEAF}"/>
              </a:ext>
            </a:extLst>
          </p:cNvPr>
          <p:cNvSpPr txBox="1"/>
          <p:nvPr/>
        </p:nvSpPr>
        <p:spPr>
          <a:xfrm>
            <a:off x="2286000" y="238968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L" dirty="0"/>
          </a:p>
        </p:txBody>
      </p:sp>
      <p:pic>
        <p:nvPicPr>
          <p:cNvPr id="14" name="Picture 13" descr="A picture containing screenshot, text, circle, astronomy&#10;&#10;Description automatically generated">
            <a:extLst>
              <a:ext uri="{FF2B5EF4-FFF2-40B4-BE49-F238E27FC236}">
                <a16:creationId xmlns:a16="http://schemas.microsoft.com/office/drawing/2014/main" id="{CD10336F-70BD-62B1-4A3E-F9B871AEC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913" y="630362"/>
            <a:ext cx="5776174" cy="4134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889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6AE8D1-4B86-620D-63C8-5B1EDB59121B}"/>
              </a:ext>
            </a:extLst>
          </p:cNvPr>
          <p:cNvSpPr txBox="1"/>
          <p:nvPr/>
        </p:nvSpPr>
        <p:spPr>
          <a:xfrm>
            <a:off x="2286000" y="217424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49A01-D278-5347-1500-C5A27BA3BEAF}"/>
              </a:ext>
            </a:extLst>
          </p:cNvPr>
          <p:cNvSpPr txBox="1"/>
          <p:nvPr/>
        </p:nvSpPr>
        <p:spPr>
          <a:xfrm>
            <a:off x="2286000" y="238968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L" dirty="0"/>
          </a:p>
        </p:txBody>
      </p:sp>
      <p:pic>
        <p:nvPicPr>
          <p:cNvPr id="4" name="Picture 3" descr="A picture containing screenshot, circle, text, astronomy&#10;&#10;Description automatically generated">
            <a:extLst>
              <a:ext uri="{FF2B5EF4-FFF2-40B4-BE49-F238E27FC236}">
                <a16:creationId xmlns:a16="http://schemas.microsoft.com/office/drawing/2014/main" id="{D96A426E-BE14-F152-5DCD-9253C9765A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000" y="505380"/>
            <a:ext cx="5778000" cy="413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2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29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23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r>
              <a:rPr lang="en-US"/>
              <a:t>Content</a:t>
            </a:r>
            <a:endParaRPr dirty="0"/>
          </a:p>
        </p:txBody>
      </p:sp>
      <p:grpSp>
        <p:nvGrpSpPr>
          <p:cNvPr id="974" name="Google Shape;974;p29"/>
          <p:cNvGrpSpPr/>
          <p:nvPr/>
        </p:nvGrpSpPr>
        <p:grpSpPr>
          <a:xfrm>
            <a:off x="1611150" y="1050283"/>
            <a:ext cx="5921700" cy="192184"/>
            <a:chOff x="902597" y="1069304"/>
            <a:chExt cx="5921700" cy="192184"/>
          </a:xfrm>
        </p:grpSpPr>
        <p:grpSp>
          <p:nvGrpSpPr>
            <p:cNvPr id="975" name="Google Shape;975;p29"/>
            <p:cNvGrpSpPr/>
            <p:nvPr/>
          </p:nvGrpSpPr>
          <p:grpSpPr>
            <a:xfrm>
              <a:off x="902597" y="1069304"/>
              <a:ext cx="5864700" cy="192184"/>
              <a:chOff x="2335097" y="1069304"/>
              <a:chExt cx="5864700" cy="192184"/>
            </a:xfrm>
          </p:grpSpPr>
          <p:sp>
            <p:nvSpPr>
              <p:cNvPr id="976" name="Google Shape;976;p29"/>
              <p:cNvSpPr/>
              <p:nvPr/>
            </p:nvSpPr>
            <p:spPr>
              <a:xfrm rot="-2700000" flipH="1">
                <a:off x="32126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77" name="Google Shape;977;p29"/>
              <p:cNvCxnSpPr>
                <a:stCxn id="978" idx="6"/>
                <a:endCxn id="979" idx="2"/>
              </p:cNvCxnSpPr>
              <p:nvPr/>
            </p:nvCxnSpPr>
            <p:spPr>
              <a:xfrm rot="10800000">
                <a:off x="2392097" y="1164492"/>
                <a:ext cx="58077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79" name="Google Shape;979;p29"/>
              <p:cNvSpPr/>
              <p:nvPr/>
            </p:nvSpPr>
            <p:spPr>
              <a:xfrm flipH="1">
                <a:off x="23350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78" name="Google Shape;978;p29"/>
            <p:cNvSpPr/>
            <p:nvPr/>
          </p:nvSpPr>
          <p:spPr>
            <a:xfrm flipH="1">
              <a:off x="6767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1446;p42">
            <a:extLst>
              <a:ext uri="{FF2B5EF4-FFF2-40B4-BE49-F238E27FC236}">
                <a16:creationId xmlns:a16="http://schemas.microsoft.com/office/drawing/2014/main" id="{75F7732B-3070-2637-B288-A7E772549F1E}"/>
              </a:ext>
            </a:extLst>
          </p:cNvPr>
          <p:cNvSpPr txBox="1">
            <a:spLocks/>
          </p:cNvSpPr>
          <p:nvPr/>
        </p:nvSpPr>
        <p:spPr>
          <a:xfrm>
            <a:off x="302642" y="1721020"/>
            <a:ext cx="1674695" cy="662938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-US" sz="2000" b="1" dirty="0">
                <a:solidFill>
                  <a:schemeClr val="lt1"/>
                </a:solidFill>
                <a:latin typeface="Montserrat"/>
                <a:sym typeface="Montserrat"/>
              </a:rPr>
              <a:t>Problem Definition</a:t>
            </a:r>
            <a:r>
              <a:rPr lang="en-IL" sz="2000" b="1" dirty="0">
                <a:solidFill>
                  <a:schemeClr val="lt1"/>
                </a:solidFill>
                <a:latin typeface="Montserrat"/>
                <a:sym typeface="Montserrat"/>
              </a:rPr>
              <a:t> 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991" name="Google Shape;1446;p42">
            <a:extLst>
              <a:ext uri="{FF2B5EF4-FFF2-40B4-BE49-F238E27FC236}">
                <a16:creationId xmlns:a16="http://schemas.microsoft.com/office/drawing/2014/main" id="{83D73363-A339-DC44-5A02-F81AEBE26FEB}"/>
              </a:ext>
            </a:extLst>
          </p:cNvPr>
          <p:cNvSpPr txBox="1">
            <a:spLocks/>
          </p:cNvSpPr>
          <p:nvPr/>
        </p:nvSpPr>
        <p:spPr>
          <a:xfrm>
            <a:off x="2933381" y="1758977"/>
            <a:ext cx="1023095" cy="413881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" sz="2000" b="1" dirty="0">
                <a:solidFill>
                  <a:schemeClr val="lt1"/>
                </a:solidFill>
                <a:latin typeface="Montserrat"/>
                <a:sym typeface="Montserrat Medium"/>
              </a:rPr>
              <a:t>BERT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998" name="Google Shape;1446;p42">
            <a:extLst>
              <a:ext uri="{FF2B5EF4-FFF2-40B4-BE49-F238E27FC236}">
                <a16:creationId xmlns:a16="http://schemas.microsoft.com/office/drawing/2014/main" id="{12E5E3AA-8A85-606E-67FB-9CFB4305BB40}"/>
              </a:ext>
            </a:extLst>
          </p:cNvPr>
          <p:cNvSpPr txBox="1">
            <a:spLocks/>
          </p:cNvSpPr>
          <p:nvPr/>
        </p:nvSpPr>
        <p:spPr>
          <a:xfrm>
            <a:off x="5206901" y="1754082"/>
            <a:ext cx="852609" cy="41207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" sz="2000" b="1" dirty="0">
                <a:solidFill>
                  <a:schemeClr val="lt1"/>
                </a:solidFill>
                <a:latin typeface="Montserrat"/>
                <a:sym typeface="Montserrat Medium"/>
              </a:rPr>
              <a:t>CNN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1012" name="Google Shape;1446;p42">
            <a:extLst>
              <a:ext uri="{FF2B5EF4-FFF2-40B4-BE49-F238E27FC236}">
                <a16:creationId xmlns:a16="http://schemas.microsoft.com/office/drawing/2014/main" id="{0853EE0C-281D-EB98-CE03-74B9E1874567}"/>
              </a:ext>
            </a:extLst>
          </p:cNvPr>
          <p:cNvSpPr txBox="1">
            <a:spLocks/>
          </p:cNvSpPr>
          <p:nvPr/>
        </p:nvSpPr>
        <p:spPr>
          <a:xfrm>
            <a:off x="7256567" y="1726959"/>
            <a:ext cx="1494724" cy="358625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-US" sz="2000" b="1" dirty="0">
                <a:solidFill>
                  <a:schemeClr val="lt1"/>
                </a:solidFill>
                <a:latin typeface="Montserrat"/>
              </a:rPr>
              <a:t>Encoders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1019" name="Google Shape;1446;p42">
            <a:extLst>
              <a:ext uri="{FF2B5EF4-FFF2-40B4-BE49-F238E27FC236}">
                <a16:creationId xmlns:a16="http://schemas.microsoft.com/office/drawing/2014/main" id="{9E278BC3-91D9-7016-EE12-5A2626AE55F7}"/>
              </a:ext>
            </a:extLst>
          </p:cNvPr>
          <p:cNvSpPr txBox="1">
            <a:spLocks/>
          </p:cNvSpPr>
          <p:nvPr/>
        </p:nvSpPr>
        <p:spPr>
          <a:xfrm>
            <a:off x="280178" y="3517265"/>
            <a:ext cx="1674695" cy="662938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-US" sz="2000" b="1" dirty="0">
                <a:solidFill>
                  <a:schemeClr val="lt1"/>
                </a:solidFill>
                <a:latin typeface="Montserrat"/>
              </a:rPr>
              <a:t>Working Flow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1026" name="Google Shape;1446;p42">
            <a:extLst>
              <a:ext uri="{FF2B5EF4-FFF2-40B4-BE49-F238E27FC236}">
                <a16:creationId xmlns:a16="http://schemas.microsoft.com/office/drawing/2014/main" id="{A2D5B02F-E7DE-929B-A79D-FACCE23D3F04}"/>
              </a:ext>
            </a:extLst>
          </p:cNvPr>
          <p:cNvSpPr txBox="1">
            <a:spLocks/>
          </p:cNvSpPr>
          <p:nvPr/>
        </p:nvSpPr>
        <p:spPr>
          <a:xfrm>
            <a:off x="2616029" y="3517265"/>
            <a:ext cx="1727247" cy="73121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-US" sz="2000" b="1" dirty="0">
                <a:solidFill>
                  <a:schemeClr val="lt1"/>
                </a:solidFill>
                <a:latin typeface="Montserrat"/>
              </a:rPr>
              <a:t>Graphical User Interface</a:t>
            </a:r>
            <a:r>
              <a:rPr lang="en-IL" sz="2000" b="1" dirty="0">
                <a:solidFill>
                  <a:schemeClr val="lt1"/>
                </a:solidFill>
                <a:latin typeface="Montserrat"/>
              </a:rPr>
              <a:t> 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C67CB4-9D26-7BA3-EED8-0B084D735210}"/>
              </a:ext>
            </a:extLst>
          </p:cNvPr>
          <p:cNvGrpSpPr/>
          <p:nvPr/>
        </p:nvGrpSpPr>
        <p:grpSpPr>
          <a:xfrm>
            <a:off x="201128" y="1453239"/>
            <a:ext cx="1885347" cy="165788"/>
            <a:chOff x="888788" y="1457083"/>
            <a:chExt cx="1885347" cy="165788"/>
          </a:xfrm>
        </p:grpSpPr>
        <p:sp>
          <p:nvSpPr>
            <p:cNvPr id="961" name="Google Shape;1478;p42">
              <a:extLst>
                <a:ext uri="{FF2B5EF4-FFF2-40B4-BE49-F238E27FC236}">
                  <a16:creationId xmlns:a16="http://schemas.microsoft.com/office/drawing/2014/main" id="{BC53A572-148E-5237-7A64-655251A3BCDF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1482;p42">
              <a:extLst>
                <a:ext uri="{FF2B5EF4-FFF2-40B4-BE49-F238E27FC236}">
                  <a16:creationId xmlns:a16="http://schemas.microsoft.com/office/drawing/2014/main" id="{57E93124-791F-041D-F31E-FFD9E7F8A30A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987" name="Google Shape;1485;p42">
              <a:extLst>
                <a:ext uri="{FF2B5EF4-FFF2-40B4-BE49-F238E27FC236}">
                  <a16:creationId xmlns:a16="http://schemas.microsoft.com/office/drawing/2014/main" id="{A8930B99-D6E5-C63B-67F0-3938586BA51E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1486;p42">
              <a:extLst>
                <a:ext uri="{FF2B5EF4-FFF2-40B4-BE49-F238E27FC236}">
                  <a16:creationId xmlns:a16="http://schemas.microsoft.com/office/drawing/2014/main" id="{B40D5DBF-781D-76B8-AE2D-4B5912C067A1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1487;p42">
              <a:extLst>
                <a:ext uri="{FF2B5EF4-FFF2-40B4-BE49-F238E27FC236}">
                  <a16:creationId xmlns:a16="http://schemas.microsoft.com/office/drawing/2014/main" id="{9ADDF47B-41EF-8763-4C4E-9DAF7AA23B36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1482;p42">
              <a:extLst>
                <a:ext uri="{FF2B5EF4-FFF2-40B4-BE49-F238E27FC236}">
                  <a16:creationId xmlns:a16="http://schemas.microsoft.com/office/drawing/2014/main" id="{4096A52F-1E18-B0FA-7063-AEDC2A9B1FD0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7" name="Google Shape;1482;p42">
              <a:extLst>
                <a:ext uri="{FF2B5EF4-FFF2-40B4-BE49-F238E27FC236}">
                  <a16:creationId xmlns:a16="http://schemas.microsoft.com/office/drawing/2014/main" id="{23092061-3B50-AD31-D81D-C43955C087E5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8" name="Google Shape;1482;p42">
              <a:extLst>
                <a:ext uri="{FF2B5EF4-FFF2-40B4-BE49-F238E27FC236}">
                  <a16:creationId xmlns:a16="http://schemas.microsoft.com/office/drawing/2014/main" id="{C49DDDF6-A58F-7887-8F1F-D486650683F7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738183-EB0B-066B-CB48-4A515C1E22EC}"/>
              </a:ext>
            </a:extLst>
          </p:cNvPr>
          <p:cNvGrpSpPr/>
          <p:nvPr/>
        </p:nvGrpSpPr>
        <p:grpSpPr>
          <a:xfrm>
            <a:off x="2457929" y="1449412"/>
            <a:ext cx="1885347" cy="165788"/>
            <a:chOff x="888788" y="1457083"/>
            <a:chExt cx="1885347" cy="165788"/>
          </a:xfrm>
        </p:grpSpPr>
        <p:sp>
          <p:nvSpPr>
            <p:cNvPr id="13" name="Google Shape;1478;p42">
              <a:extLst>
                <a:ext uri="{FF2B5EF4-FFF2-40B4-BE49-F238E27FC236}">
                  <a16:creationId xmlns:a16="http://schemas.microsoft.com/office/drawing/2014/main" id="{94AC1DCC-88C3-AA0F-4BF6-432378A8CB53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82;p42">
              <a:extLst>
                <a:ext uri="{FF2B5EF4-FFF2-40B4-BE49-F238E27FC236}">
                  <a16:creationId xmlns:a16="http://schemas.microsoft.com/office/drawing/2014/main" id="{5DFA4418-7729-A2E9-5193-068AD192BC90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5" name="Google Shape;1485;p42">
              <a:extLst>
                <a:ext uri="{FF2B5EF4-FFF2-40B4-BE49-F238E27FC236}">
                  <a16:creationId xmlns:a16="http://schemas.microsoft.com/office/drawing/2014/main" id="{36A3B0D3-D0DD-85C8-8D6C-3E0F1C584718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6" name="Google Shape;1486;p42">
              <a:extLst>
                <a:ext uri="{FF2B5EF4-FFF2-40B4-BE49-F238E27FC236}">
                  <a16:creationId xmlns:a16="http://schemas.microsoft.com/office/drawing/2014/main" id="{FAD1ECF2-ED9D-ED3D-C8CE-874C41354FDB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87;p42">
              <a:extLst>
                <a:ext uri="{FF2B5EF4-FFF2-40B4-BE49-F238E27FC236}">
                  <a16:creationId xmlns:a16="http://schemas.microsoft.com/office/drawing/2014/main" id="{48DDE180-0FD7-4B37-4D1F-7BB953E68805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82;p42">
              <a:extLst>
                <a:ext uri="{FF2B5EF4-FFF2-40B4-BE49-F238E27FC236}">
                  <a16:creationId xmlns:a16="http://schemas.microsoft.com/office/drawing/2014/main" id="{49C7C557-3163-5960-F9B0-E72A18EAD1CC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9" name="Google Shape;1482;p42">
              <a:extLst>
                <a:ext uri="{FF2B5EF4-FFF2-40B4-BE49-F238E27FC236}">
                  <a16:creationId xmlns:a16="http://schemas.microsoft.com/office/drawing/2014/main" id="{8A64C5AD-1425-DD43-B678-C8E898923D2A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20" name="Google Shape;1482;p42">
              <a:extLst>
                <a:ext uri="{FF2B5EF4-FFF2-40B4-BE49-F238E27FC236}">
                  <a16:creationId xmlns:a16="http://schemas.microsoft.com/office/drawing/2014/main" id="{10349CE4-EE60-55A9-D1B1-CE8243D611E6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BD7065B-649B-8C8E-1CDC-AAC07F525612}"/>
              </a:ext>
            </a:extLst>
          </p:cNvPr>
          <p:cNvGrpSpPr/>
          <p:nvPr/>
        </p:nvGrpSpPr>
        <p:grpSpPr>
          <a:xfrm>
            <a:off x="4713401" y="1449395"/>
            <a:ext cx="1885347" cy="165788"/>
            <a:chOff x="888788" y="1457083"/>
            <a:chExt cx="1885347" cy="165788"/>
          </a:xfrm>
        </p:grpSpPr>
        <p:sp>
          <p:nvSpPr>
            <p:cNvPr id="22" name="Google Shape;1478;p42">
              <a:extLst>
                <a:ext uri="{FF2B5EF4-FFF2-40B4-BE49-F238E27FC236}">
                  <a16:creationId xmlns:a16="http://schemas.microsoft.com/office/drawing/2014/main" id="{8A3F7794-9E6A-B22C-0165-965B5D171BAD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82;p42">
              <a:extLst>
                <a:ext uri="{FF2B5EF4-FFF2-40B4-BE49-F238E27FC236}">
                  <a16:creationId xmlns:a16="http://schemas.microsoft.com/office/drawing/2014/main" id="{AA49FD97-0F50-BA19-EB85-02F0F29B812E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24" name="Google Shape;1485;p42">
              <a:extLst>
                <a:ext uri="{FF2B5EF4-FFF2-40B4-BE49-F238E27FC236}">
                  <a16:creationId xmlns:a16="http://schemas.microsoft.com/office/drawing/2014/main" id="{F5F6D3C5-1252-DBC2-980E-33F42BD71FB2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25" name="Google Shape;1486;p42">
              <a:extLst>
                <a:ext uri="{FF2B5EF4-FFF2-40B4-BE49-F238E27FC236}">
                  <a16:creationId xmlns:a16="http://schemas.microsoft.com/office/drawing/2014/main" id="{57A3CD1D-E28F-6397-BEFA-D71693693718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26" name="Google Shape;1487;p42">
              <a:extLst>
                <a:ext uri="{FF2B5EF4-FFF2-40B4-BE49-F238E27FC236}">
                  <a16:creationId xmlns:a16="http://schemas.microsoft.com/office/drawing/2014/main" id="{30B5204F-3A94-4F49-A32F-5E46793D52FA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82;p42">
              <a:extLst>
                <a:ext uri="{FF2B5EF4-FFF2-40B4-BE49-F238E27FC236}">
                  <a16:creationId xmlns:a16="http://schemas.microsoft.com/office/drawing/2014/main" id="{8AF6CC8D-39B7-35E4-5DC2-3FF81042A8E4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28" name="Google Shape;1482;p42">
              <a:extLst>
                <a:ext uri="{FF2B5EF4-FFF2-40B4-BE49-F238E27FC236}">
                  <a16:creationId xmlns:a16="http://schemas.microsoft.com/office/drawing/2014/main" id="{380D4CBD-738D-A9C8-5F3C-A12610717A0B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29" name="Google Shape;1482;p42">
              <a:extLst>
                <a:ext uri="{FF2B5EF4-FFF2-40B4-BE49-F238E27FC236}">
                  <a16:creationId xmlns:a16="http://schemas.microsoft.com/office/drawing/2014/main" id="{23CDD31A-FEC6-366E-6793-E7D4AB37A3F5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211C7C4-C551-BD1A-EB3B-117272CD412C}"/>
              </a:ext>
            </a:extLst>
          </p:cNvPr>
          <p:cNvGrpSpPr/>
          <p:nvPr/>
        </p:nvGrpSpPr>
        <p:grpSpPr>
          <a:xfrm>
            <a:off x="7013198" y="1455816"/>
            <a:ext cx="1885347" cy="165788"/>
            <a:chOff x="888788" y="1457083"/>
            <a:chExt cx="1885347" cy="165788"/>
          </a:xfrm>
        </p:grpSpPr>
        <p:sp>
          <p:nvSpPr>
            <p:cNvPr id="31" name="Google Shape;1478;p42">
              <a:extLst>
                <a:ext uri="{FF2B5EF4-FFF2-40B4-BE49-F238E27FC236}">
                  <a16:creationId xmlns:a16="http://schemas.microsoft.com/office/drawing/2014/main" id="{649CB616-162A-E2C7-BC8B-E87DE82B215E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82;p42">
              <a:extLst>
                <a:ext uri="{FF2B5EF4-FFF2-40B4-BE49-F238E27FC236}">
                  <a16:creationId xmlns:a16="http://schemas.microsoft.com/office/drawing/2014/main" id="{B772C5A2-2259-5400-69A3-178F49C010D8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33" name="Google Shape;1485;p42">
              <a:extLst>
                <a:ext uri="{FF2B5EF4-FFF2-40B4-BE49-F238E27FC236}">
                  <a16:creationId xmlns:a16="http://schemas.microsoft.com/office/drawing/2014/main" id="{D91E8457-1E18-A1D2-BFFC-A049B9AEFF5E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 dirty="0"/>
            </a:p>
          </p:txBody>
        </p:sp>
        <p:sp>
          <p:nvSpPr>
            <p:cNvPr id="34" name="Google Shape;1486;p42">
              <a:extLst>
                <a:ext uri="{FF2B5EF4-FFF2-40B4-BE49-F238E27FC236}">
                  <a16:creationId xmlns:a16="http://schemas.microsoft.com/office/drawing/2014/main" id="{CB1E6AE2-E4EC-4B8E-C1F2-E19361076910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7;p42">
              <a:extLst>
                <a:ext uri="{FF2B5EF4-FFF2-40B4-BE49-F238E27FC236}">
                  <a16:creationId xmlns:a16="http://schemas.microsoft.com/office/drawing/2014/main" id="{F69FB227-702B-3A2A-144D-1A06A963C151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2;p42">
              <a:extLst>
                <a:ext uri="{FF2B5EF4-FFF2-40B4-BE49-F238E27FC236}">
                  <a16:creationId xmlns:a16="http://schemas.microsoft.com/office/drawing/2014/main" id="{5E5B93A6-030E-D706-E10D-583E45E74086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37" name="Google Shape;1482;p42">
              <a:extLst>
                <a:ext uri="{FF2B5EF4-FFF2-40B4-BE49-F238E27FC236}">
                  <a16:creationId xmlns:a16="http://schemas.microsoft.com/office/drawing/2014/main" id="{7CA7DA04-1AB5-C79E-D19C-F51F96EA1A37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38" name="Google Shape;1482;p42">
              <a:extLst>
                <a:ext uri="{FF2B5EF4-FFF2-40B4-BE49-F238E27FC236}">
                  <a16:creationId xmlns:a16="http://schemas.microsoft.com/office/drawing/2014/main" id="{441FA0BB-6E66-D9D9-DE33-219F93DAF0D4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980" name="Group 979">
            <a:extLst>
              <a:ext uri="{FF2B5EF4-FFF2-40B4-BE49-F238E27FC236}">
                <a16:creationId xmlns:a16="http://schemas.microsoft.com/office/drawing/2014/main" id="{373034A0-7A07-C5AC-09A2-F50424F01FF7}"/>
              </a:ext>
            </a:extLst>
          </p:cNvPr>
          <p:cNvGrpSpPr/>
          <p:nvPr/>
        </p:nvGrpSpPr>
        <p:grpSpPr>
          <a:xfrm>
            <a:off x="201128" y="3241779"/>
            <a:ext cx="1885347" cy="165788"/>
            <a:chOff x="888788" y="1457083"/>
            <a:chExt cx="1885347" cy="165788"/>
          </a:xfrm>
        </p:grpSpPr>
        <p:sp>
          <p:nvSpPr>
            <p:cNvPr id="981" name="Google Shape;1478;p42">
              <a:extLst>
                <a:ext uri="{FF2B5EF4-FFF2-40B4-BE49-F238E27FC236}">
                  <a16:creationId xmlns:a16="http://schemas.microsoft.com/office/drawing/2014/main" id="{4ABE17A1-2963-B26B-0E1E-134B9503E2E9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1482;p42">
              <a:extLst>
                <a:ext uri="{FF2B5EF4-FFF2-40B4-BE49-F238E27FC236}">
                  <a16:creationId xmlns:a16="http://schemas.microsoft.com/office/drawing/2014/main" id="{639B4BDD-D2CA-2A46-7589-E7132FEE1EAA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983" name="Google Shape;1485;p42">
              <a:extLst>
                <a:ext uri="{FF2B5EF4-FFF2-40B4-BE49-F238E27FC236}">
                  <a16:creationId xmlns:a16="http://schemas.microsoft.com/office/drawing/2014/main" id="{D96AB610-DB1F-692B-06E3-220DFD3B0555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984" name="Google Shape;1486;p42">
              <a:extLst>
                <a:ext uri="{FF2B5EF4-FFF2-40B4-BE49-F238E27FC236}">
                  <a16:creationId xmlns:a16="http://schemas.microsoft.com/office/drawing/2014/main" id="{5630D711-431B-F5FA-8105-869EF7735913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1487;p42">
              <a:extLst>
                <a:ext uri="{FF2B5EF4-FFF2-40B4-BE49-F238E27FC236}">
                  <a16:creationId xmlns:a16="http://schemas.microsoft.com/office/drawing/2014/main" id="{AD6EA99B-95F5-3D49-0CD4-0E4A32B4EE51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1482;p42">
              <a:extLst>
                <a:ext uri="{FF2B5EF4-FFF2-40B4-BE49-F238E27FC236}">
                  <a16:creationId xmlns:a16="http://schemas.microsoft.com/office/drawing/2014/main" id="{B9BD2C01-A5F8-C4F1-671A-3BD9E9183620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05" name="Google Shape;1482;p42">
              <a:extLst>
                <a:ext uri="{FF2B5EF4-FFF2-40B4-BE49-F238E27FC236}">
                  <a16:creationId xmlns:a16="http://schemas.microsoft.com/office/drawing/2014/main" id="{EC343505-9FE0-B749-E00A-1EB33A81A687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06" name="Google Shape;1482;p42">
              <a:extLst>
                <a:ext uri="{FF2B5EF4-FFF2-40B4-BE49-F238E27FC236}">
                  <a16:creationId xmlns:a16="http://schemas.microsoft.com/office/drawing/2014/main" id="{10832949-2C8F-70D9-3B10-C5D90224A634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007" name="Group 1006">
            <a:extLst>
              <a:ext uri="{FF2B5EF4-FFF2-40B4-BE49-F238E27FC236}">
                <a16:creationId xmlns:a16="http://schemas.microsoft.com/office/drawing/2014/main" id="{7CBB64A7-5862-5047-37E2-C906AA36D890}"/>
              </a:ext>
            </a:extLst>
          </p:cNvPr>
          <p:cNvGrpSpPr/>
          <p:nvPr/>
        </p:nvGrpSpPr>
        <p:grpSpPr>
          <a:xfrm>
            <a:off x="2457929" y="3237952"/>
            <a:ext cx="1885347" cy="165788"/>
            <a:chOff x="888788" y="1457083"/>
            <a:chExt cx="1885347" cy="165788"/>
          </a:xfrm>
        </p:grpSpPr>
        <p:sp>
          <p:nvSpPr>
            <p:cNvPr id="1008" name="Google Shape;1478;p42">
              <a:extLst>
                <a:ext uri="{FF2B5EF4-FFF2-40B4-BE49-F238E27FC236}">
                  <a16:creationId xmlns:a16="http://schemas.microsoft.com/office/drawing/2014/main" id="{E5607BA6-F4F6-7B46-7120-31E6164F565C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482;p42">
              <a:extLst>
                <a:ext uri="{FF2B5EF4-FFF2-40B4-BE49-F238E27FC236}">
                  <a16:creationId xmlns:a16="http://schemas.microsoft.com/office/drawing/2014/main" id="{45E7CA14-1D2A-1842-C47D-9D84AD45F0B0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10" name="Google Shape;1485;p42">
              <a:extLst>
                <a:ext uri="{FF2B5EF4-FFF2-40B4-BE49-F238E27FC236}">
                  <a16:creationId xmlns:a16="http://schemas.microsoft.com/office/drawing/2014/main" id="{D799B073-2015-DC6B-3C60-DF3258AB27C8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11" name="Google Shape;1486;p42">
              <a:extLst>
                <a:ext uri="{FF2B5EF4-FFF2-40B4-BE49-F238E27FC236}">
                  <a16:creationId xmlns:a16="http://schemas.microsoft.com/office/drawing/2014/main" id="{275A1EF7-B66B-C77E-2CDD-3E5D6CC7ED6F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487;p42">
              <a:extLst>
                <a:ext uri="{FF2B5EF4-FFF2-40B4-BE49-F238E27FC236}">
                  <a16:creationId xmlns:a16="http://schemas.microsoft.com/office/drawing/2014/main" id="{0FC42960-1400-34C0-C29D-F67C50372CCC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482;p42">
              <a:extLst>
                <a:ext uri="{FF2B5EF4-FFF2-40B4-BE49-F238E27FC236}">
                  <a16:creationId xmlns:a16="http://schemas.microsoft.com/office/drawing/2014/main" id="{E94A3287-058C-6A9A-3371-56C920AF65EF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35" name="Google Shape;1482;p42">
              <a:extLst>
                <a:ext uri="{FF2B5EF4-FFF2-40B4-BE49-F238E27FC236}">
                  <a16:creationId xmlns:a16="http://schemas.microsoft.com/office/drawing/2014/main" id="{D0B7C887-3BA1-C448-CA3B-4393EBBA688A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36" name="Google Shape;1482;p42">
              <a:extLst>
                <a:ext uri="{FF2B5EF4-FFF2-40B4-BE49-F238E27FC236}">
                  <a16:creationId xmlns:a16="http://schemas.microsoft.com/office/drawing/2014/main" id="{7CA076C7-227A-3C61-61CC-FDA82E2447C8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D648081F-A625-46D9-8DC6-9FC926D4C156}"/>
              </a:ext>
            </a:extLst>
          </p:cNvPr>
          <p:cNvGrpSpPr/>
          <p:nvPr/>
        </p:nvGrpSpPr>
        <p:grpSpPr>
          <a:xfrm>
            <a:off x="4713401" y="3237935"/>
            <a:ext cx="1885347" cy="165788"/>
            <a:chOff x="888788" y="1457083"/>
            <a:chExt cx="1885347" cy="165788"/>
          </a:xfrm>
        </p:grpSpPr>
        <p:sp>
          <p:nvSpPr>
            <p:cNvPr id="1038" name="Google Shape;1478;p42">
              <a:extLst>
                <a:ext uri="{FF2B5EF4-FFF2-40B4-BE49-F238E27FC236}">
                  <a16:creationId xmlns:a16="http://schemas.microsoft.com/office/drawing/2014/main" id="{F935D040-37CB-C9C5-AE18-0FD0BDB143F4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482;p42">
              <a:extLst>
                <a:ext uri="{FF2B5EF4-FFF2-40B4-BE49-F238E27FC236}">
                  <a16:creationId xmlns:a16="http://schemas.microsoft.com/office/drawing/2014/main" id="{71C05604-6CFA-E508-B72B-5914A22F9D16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40" name="Google Shape;1485;p42">
              <a:extLst>
                <a:ext uri="{FF2B5EF4-FFF2-40B4-BE49-F238E27FC236}">
                  <a16:creationId xmlns:a16="http://schemas.microsoft.com/office/drawing/2014/main" id="{26903D8D-1816-5677-C63A-E33736F2C529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41" name="Google Shape;1486;p42">
              <a:extLst>
                <a:ext uri="{FF2B5EF4-FFF2-40B4-BE49-F238E27FC236}">
                  <a16:creationId xmlns:a16="http://schemas.microsoft.com/office/drawing/2014/main" id="{DEA13BE1-824C-61FC-77D6-E13DC758FB6E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487;p42">
              <a:extLst>
                <a:ext uri="{FF2B5EF4-FFF2-40B4-BE49-F238E27FC236}">
                  <a16:creationId xmlns:a16="http://schemas.microsoft.com/office/drawing/2014/main" id="{CE9EC150-3E10-DE6A-816A-44650E0C267A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482;p42">
              <a:extLst>
                <a:ext uri="{FF2B5EF4-FFF2-40B4-BE49-F238E27FC236}">
                  <a16:creationId xmlns:a16="http://schemas.microsoft.com/office/drawing/2014/main" id="{1A3E509F-8C85-A48E-4040-01457868CB75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44" name="Google Shape;1482;p42">
              <a:extLst>
                <a:ext uri="{FF2B5EF4-FFF2-40B4-BE49-F238E27FC236}">
                  <a16:creationId xmlns:a16="http://schemas.microsoft.com/office/drawing/2014/main" id="{4D3CD0F2-ADD1-B5DA-6336-26AAC8685C26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45" name="Google Shape;1482;p42">
              <a:extLst>
                <a:ext uri="{FF2B5EF4-FFF2-40B4-BE49-F238E27FC236}">
                  <a16:creationId xmlns:a16="http://schemas.microsoft.com/office/drawing/2014/main" id="{15557634-25CA-7EEB-07F4-6AC6F0058299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7E019AEC-E837-30F8-0AAC-A61D07C684CC}"/>
              </a:ext>
            </a:extLst>
          </p:cNvPr>
          <p:cNvGrpSpPr/>
          <p:nvPr/>
        </p:nvGrpSpPr>
        <p:grpSpPr>
          <a:xfrm>
            <a:off x="7013198" y="3244356"/>
            <a:ext cx="1885347" cy="165788"/>
            <a:chOff x="888788" y="1457083"/>
            <a:chExt cx="1885347" cy="165788"/>
          </a:xfrm>
        </p:grpSpPr>
        <p:sp>
          <p:nvSpPr>
            <p:cNvPr id="1047" name="Google Shape;1478;p42">
              <a:extLst>
                <a:ext uri="{FF2B5EF4-FFF2-40B4-BE49-F238E27FC236}">
                  <a16:creationId xmlns:a16="http://schemas.microsoft.com/office/drawing/2014/main" id="{E9CA1C3C-7F0E-A695-86F2-D9AD6DD332AB}"/>
                </a:ext>
              </a:extLst>
            </p:cNvPr>
            <p:cNvSpPr/>
            <p:nvPr/>
          </p:nvSpPr>
          <p:spPr>
            <a:xfrm>
              <a:off x="888788" y="1457507"/>
              <a:ext cx="158100" cy="15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482;p42">
              <a:extLst>
                <a:ext uri="{FF2B5EF4-FFF2-40B4-BE49-F238E27FC236}">
                  <a16:creationId xmlns:a16="http://schemas.microsoft.com/office/drawing/2014/main" id="{45272358-88F0-4DDD-468D-0A73B4A538F5}"/>
                </a:ext>
              </a:extLst>
            </p:cNvPr>
            <p:cNvSpPr/>
            <p:nvPr/>
          </p:nvSpPr>
          <p:spPr>
            <a:xfrm>
              <a:off x="1875788" y="1457507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49" name="Google Shape;1485;p42">
              <a:extLst>
                <a:ext uri="{FF2B5EF4-FFF2-40B4-BE49-F238E27FC236}">
                  <a16:creationId xmlns:a16="http://schemas.microsoft.com/office/drawing/2014/main" id="{D82B8D25-C01F-5005-642D-8613C760DE89}"/>
                </a:ext>
              </a:extLst>
            </p:cNvPr>
            <p:cNvSpPr/>
            <p:nvPr/>
          </p:nvSpPr>
          <p:spPr>
            <a:xfrm>
              <a:off x="11355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50" name="Google Shape;1486;p42">
              <a:extLst>
                <a:ext uri="{FF2B5EF4-FFF2-40B4-BE49-F238E27FC236}">
                  <a16:creationId xmlns:a16="http://schemas.microsoft.com/office/drawing/2014/main" id="{682EEBE3-A67F-14BE-CAA0-C1C69BC3FF27}"/>
                </a:ext>
              </a:extLst>
            </p:cNvPr>
            <p:cNvSpPr/>
            <p:nvPr/>
          </p:nvSpPr>
          <p:spPr>
            <a:xfrm>
              <a:off x="138228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487;p42">
              <a:extLst>
                <a:ext uri="{FF2B5EF4-FFF2-40B4-BE49-F238E27FC236}">
                  <a16:creationId xmlns:a16="http://schemas.microsoft.com/office/drawing/2014/main" id="{62C2F708-6B61-D132-A281-3B0BDF674918}"/>
                </a:ext>
              </a:extLst>
            </p:cNvPr>
            <p:cNvSpPr/>
            <p:nvPr/>
          </p:nvSpPr>
          <p:spPr>
            <a:xfrm>
              <a:off x="1629038" y="1457083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482;p42">
              <a:extLst>
                <a:ext uri="{FF2B5EF4-FFF2-40B4-BE49-F238E27FC236}">
                  <a16:creationId xmlns:a16="http://schemas.microsoft.com/office/drawing/2014/main" id="{0DBD5A65-796B-9FA3-985D-E004C4D99706}"/>
                </a:ext>
              </a:extLst>
            </p:cNvPr>
            <p:cNvSpPr/>
            <p:nvPr/>
          </p:nvSpPr>
          <p:spPr>
            <a:xfrm>
              <a:off x="2122537" y="1459866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53" name="Google Shape;1482;p42">
              <a:extLst>
                <a:ext uri="{FF2B5EF4-FFF2-40B4-BE49-F238E27FC236}">
                  <a16:creationId xmlns:a16="http://schemas.microsoft.com/office/drawing/2014/main" id="{C2280183-6FD9-390A-2D12-B06356513C4A}"/>
                </a:ext>
              </a:extLst>
            </p:cNvPr>
            <p:cNvSpPr/>
            <p:nvPr/>
          </p:nvSpPr>
          <p:spPr>
            <a:xfrm>
              <a:off x="2369286" y="1462412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  <p:sp>
          <p:nvSpPr>
            <p:cNvPr id="1054" name="Google Shape;1482;p42">
              <a:extLst>
                <a:ext uri="{FF2B5EF4-FFF2-40B4-BE49-F238E27FC236}">
                  <a16:creationId xmlns:a16="http://schemas.microsoft.com/office/drawing/2014/main" id="{758B4AB4-FF11-C57D-2731-3C2887FA8A7D}"/>
                </a:ext>
              </a:extLst>
            </p:cNvPr>
            <p:cNvSpPr/>
            <p:nvPr/>
          </p:nvSpPr>
          <p:spPr>
            <a:xfrm>
              <a:off x="2616035" y="1464771"/>
              <a:ext cx="158100" cy="158100"/>
            </a:xfrm>
            <a:prstGeom prst="ellipse">
              <a:avLst/>
            </a:prstGeom>
            <a:solidFill>
              <a:schemeClr val="bg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r" rtl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endParaRPr/>
            </a:p>
          </p:txBody>
        </p:sp>
      </p:grpSp>
      <p:sp>
        <p:nvSpPr>
          <p:cNvPr id="1095" name="Google Shape;1446;p42">
            <a:extLst>
              <a:ext uri="{FF2B5EF4-FFF2-40B4-BE49-F238E27FC236}">
                <a16:creationId xmlns:a16="http://schemas.microsoft.com/office/drawing/2014/main" id="{A8760EDA-5B28-4BF1-5234-9A7075029071}"/>
              </a:ext>
            </a:extLst>
          </p:cNvPr>
          <p:cNvSpPr txBox="1">
            <a:spLocks/>
          </p:cNvSpPr>
          <p:nvPr/>
        </p:nvSpPr>
        <p:spPr>
          <a:xfrm>
            <a:off x="5042751" y="3514742"/>
            <a:ext cx="1309248" cy="657527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en-IL" sz="2000" b="1" dirty="0">
                <a:solidFill>
                  <a:schemeClr val="lt1"/>
                </a:solidFill>
                <a:latin typeface="Montserrat"/>
              </a:rPr>
              <a:t>GUI </a:t>
            </a:r>
            <a:r>
              <a:rPr lang="he-IL" sz="2000" b="1" dirty="0" err="1">
                <a:solidFill>
                  <a:schemeClr val="lt1"/>
                </a:solidFill>
                <a:latin typeface="Montserrat"/>
              </a:rPr>
              <a:t>T</a:t>
            </a:r>
            <a:r>
              <a:rPr lang="en-IL" sz="2000" b="1" dirty="0">
                <a:solidFill>
                  <a:schemeClr val="lt1"/>
                </a:solidFill>
                <a:latin typeface="Montserrat"/>
              </a:rPr>
              <a:t>est </a:t>
            </a:r>
            <a:r>
              <a:rPr lang="he-IL" sz="2000" b="1" dirty="0" err="1">
                <a:solidFill>
                  <a:schemeClr val="lt1"/>
                </a:solidFill>
                <a:latin typeface="Montserrat"/>
              </a:rPr>
              <a:t>P</a:t>
            </a:r>
            <a:r>
              <a:rPr lang="en-IL" sz="2000" b="1" dirty="0">
                <a:solidFill>
                  <a:schemeClr val="lt1"/>
                </a:solidFill>
                <a:latin typeface="Montserrat"/>
              </a:rPr>
              <a:t>lan 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1096" name="Google Shape;1446;p42">
            <a:extLst>
              <a:ext uri="{FF2B5EF4-FFF2-40B4-BE49-F238E27FC236}">
                <a16:creationId xmlns:a16="http://schemas.microsoft.com/office/drawing/2014/main" id="{DF5D682A-7B6D-C670-D993-2CC0B660B88D}"/>
              </a:ext>
            </a:extLst>
          </p:cNvPr>
          <p:cNvSpPr txBox="1">
            <a:spLocks/>
          </p:cNvSpPr>
          <p:nvPr/>
        </p:nvSpPr>
        <p:spPr>
          <a:xfrm>
            <a:off x="7368204" y="3514742"/>
            <a:ext cx="1343218" cy="665462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2000"/>
            </a:pPr>
            <a:r>
              <a:rPr lang="he-IL" sz="2000" b="1" dirty="0">
                <a:solidFill>
                  <a:schemeClr val="lt1"/>
                </a:solidFill>
                <a:latin typeface="Montserrat"/>
              </a:rPr>
              <a:t>UML </a:t>
            </a:r>
            <a:r>
              <a:rPr lang="he-IL" sz="2000" b="1" dirty="0" err="1">
                <a:solidFill>
                  <a:schemeClr val="lt1"/>
                </a:solidFill>
                <a:latin typeface="Montserrat"/>
              </a:rPr>
              <a:t>D</a:t>
            </a:r>
            <a:r>
              <a:rPr lang="en-US" sz="2000" b="1" dirty="0" err="1">
                <a:solidFill>
                  <a:schemeClr val="lt1"/>
                </a:solidFill>
                <a:latin typeface="Montserrat"/>
              </a:rPr>
              <a:t>iagram</a:t>
            </a:r>
            <a:r>
              <a:rPr lang="en-IL" sz="2000" b="1" dirty="0">
                <a:solidFill>
                  <a:schemeClr val="lt1"/>
                </a:solidFill>
                <a:latin typeface="Montserrat"/>
              </a:rPr>
              <a:t> </a:t>
            </a:r>
            <a:endParaRPr lang="en-US" sz="2000" b="1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8"/>
          <p:cNvGrpSpPr/>
          <p:nvPr/>
        </p:nvGrpSpPr>
        <p:grpSpPr>
          <a:xfrm>
            <a:off x="3409172" y="556238"/>
            <a:ext cx="873188" cy="546900"/>
            <a:chOff x="1115510" y="4327288"/>
            <a:chExt cx="873188" cy="546900"/>
          </a:xfrm>
        </p:grpSpPr>
        <p:sp>
          <p:nvSpPr>
            <p:cNvPr id="1326" name="Google Shape;1326;p3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7" name="Google Shape;1327;p3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1328" name="Google Shape;1328;p3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38"/>
          <p:cNvGrpSpPr/>
          <p:nvPr/>
        </p:nvGrpSpPr>
        <p:grpSpPr>
          <a:xfrm flipH="1">
            <a:off x="8501831" y="1965068"/>
            <a:ext cx="1019565" cy="1290805"/>
            <a:chOff x="-4017975" y="-49702"/>
            <a:chExt cx="1162825" cy="1472177"/>
          </a:xfrm>
        </p:grpSpPr>
        <p:sp>
          <p:nvSpPr>
            <p:cNvPr id="1332" name="Google Shape;1332;p3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8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8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73;p32">
            <a:extLst>
              <a:ext uri="{FF2B5EF4-FFF2-40B4-BE49-F238E27FC236}">
                <a16:creationId xmlns:a16="http://schemas.microsoft.com/office/drawing/2014/main" id="{FF71F986-2474-DE05-2DEC-CE3DF3FCA8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02303" y="1522884"/>
            <a:ext cx="5128050" cy="2019516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US" sz="5400" b="0" dirty="0">
                <a:latin typeface="Montserrat Medium"/>
              </a:rPr>
              <a:t>Graphical User Interface</a:t>
            </a:r>
            <a:r>
              <a:rPr lang="en-IL" sz="5400" b="0" dirty="0">
                <a:latin typeface="Montserrat Medium"/>
              </a:rPr>
              <a:t> </a:t>
            </a:r>
            <a:endParaRPr sz="5400" b="0" dirty="0">
              <a:latin typeface="Montserrat Medium"/>
            </a:endParaRPr>
          </a:p>
        </p:txBody>
      </p:sp>
      <p:grpSp>
        <p:nvGrpSpPr>
          <p:cNvPr id="7" name="Google Shape;1103;p32">
            <a:extLst>
              <a:ext uri="{FF2B5EF4-FFF2-40B4-BE49-F238E27FC236}">
                <a16:creationId xmlns:a16="http://schemas.microsoft.com/office/drawing/2014/main" id="{1317B627-465D-155A-352F-55E24B6D5501}"/>
              </a:ext>
            </a:extLst>
          </p:cNvPr>
          <p:cNvGrpSpPr/>
          <p:nvPr/>
        </p:nvGrpSpPr>
        <p:grpSpPr>
          <a:xfrm>
            <a:off x="2521324" y="3159780"/>
            <a:ext cx="4433876" cy="281820"/>
            <a:chOff x="4873322" y="2177404"/>
            <a:chExt cx="3011003" cy="192185"/>
          </a:xfrm>
        </p:grpSpPr>
        <p:sp>
          <p:nvSpPr>
            <p:cNvPr id="8" name="Google Shape;1104;p32">
              <a:extLst>
                <a:ext uri="{FF2B5EF4-FFF2-40B4-BE49-F238E27FC236}">
                  <a16:creationId xmlns:a16="http://schemas.microsoft.com/office/drawing/2014/main" id="{D696B6E3-0022-B83C-3F49-BB8EC8228F96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" name="Google Shape;1105;p32">
              <a:extLst>
                <a:ext uri="{FF2B5EF4-FFF2-40B4-BE49-F238E27FC236}">
                  <a16:creationId xmlns:a16="http://schemas.microsoft.com/office/drawing/2014/main" id="{E4D421A3-BBFE-FA65-9BA2-C9A9D55805E5}"/>
                </a:ext>
              </a:extLst>
            </p:cNvPr>
            <p:cNvCxnSpPr>
              <a:stCxn id="11" idx="6"/>
              <a:endCxn id="10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1107;p32">
              <a:extLst>
                <a:ext uri="{FF2B5EF4-FFF2-40B4-BE49-F238E27FC236}">
                  <a16:creationId xmlns:a16="http://schemas.microsoft.com/office/drawing/2014/main" id="{E9D647D1-1559-CFBC-0556-3B2D2BA46467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6;p32">
              <a:extLst>
                <a:ext uri="{FF2B5EF4-FFF2-40B4-BE49-F238E27FC236}">
                  <a16:creationId xmlns:a16="http://schemas.microsoft.com/office/drawing/2014/main" id="{7E2F5DD5-E46B-CFBC-CD26-AB9512680B74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6" name="Google Shape;1266;p37"/>
          <p:cNvGrpSpPr/>
          <p:nvPr/>
        </p:nvGrpSpPr>
        <p:grpSpPr>
          <a:xfrm>
            <a:off x="426379" y="209096"/>
            <a:ext cx="1019565" cy="1290805"/>
            <a:chOff x="-4017975" y="-49702"/>
            <a:chExt cx="1162825" cy="1472177"/>
          </a:xfrm>
        </p:grpSpPr>
        <p:sp>
          <p:nvSpPr>
            <p:cNvPr id="1267" name="Google Shape;1267;p3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7"/>
          <p:cNvGrpSpPr/>
          <p:nvPr/>
        </p:nvGrpSpPr>
        <p:grpSpPr>
          <a:xfrm>
            <a:off x="6579671" y="3747040"/>
            <a:ext cx="1929500" cy="2210100"/>
            <a:chOff x="295725" y="-3462825"/>
            <a:chExt cx="1929500" cy="2210100"/>
          </a:xfrm>
        </p:grpSpPr>
        <p:sp>
          <p:nvSpPr>
            <p:cNvPr id="1275" name="Google Shape;1275;p3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7"/>
          <p:cNvGrpSpPr/>
          <p:nvPr/>
        </p:nvGrpSpPr>
        <p:grpSpPr>
          <a:xfrm>
            <a:off x="7910622" y="818386"/>
            <a:ext cx="1040638" cy="901375"/>
            <a:chOff x="8457538" y="810363"/>
            <a:chExt cx="1040638" cy="901375"/>
          </a:xfrm>
        </p:grpSpPr>
        <p:grpSp>
          <p:nvGrpSpPr>
            <p:cNvPr id="1301" name="Google Shape;1301;p3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302" name="Google Shape;1302;p3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" name="Google Shape;1304;p3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305" name="Google Shape;1305;p3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064130F-A32D-F0A5-A4F6-920C257E7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68" y="669520"/>
            <a:ext cx="3168000" cy="1796143"/>
          </a:xfrm>
          <a:prstGeom prst="rect">
            <a:avLst/>
          </a:prstGeom>
        </p:spPr>
      </p:pic>
      <p:pic>
        <p:nvPicPr>
          <p:cNvPr id="8" name="Picture 7" descr="A computer screen shot of a stack of books&#10;&#10;Description automatically generated with low confidence">
            <a:extLst>
              <a:ext uri="{FF2B5EF4-FFF2-40B4-BE49-F238E27FC236}">
                <a16:creationId xmlns:a16="http://schemas.microsoft.com/office/drawing/2014/main" id="{AD9E20E0-5975-92BA-E5F7-01BFD99CF7F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474" y="863379"/>
            <a:ext cx="3168000" cy="1758364"/>
          </a:xfrm>
          <a:prstGeom prst="rect">
            <a:avLst/>
          </a:prstGeom>
        </p:spPr>
      </p:pic>
      <p:pic>
        <p:nvPicPr>
          <p:cNvPr id="9" name="Picture 8" descr="A computer screen shot of a stack of books&#10;&#10;Description automatically generated with low confidence">
            <a:extLst>
              <a:ext uri="{FF2B5EF4-FFF2-40B4-BE49-F238E27FC236}">
                <a16:creationId xmlns:a16="http://schemas.microsoft.com/office/drawing/2014/main" id="{4732C051-F676-3F46-F2E4-52E0ECC4DD1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762" y="2883645"/>
            <a:ext cx="3168000" cy="1772784"/>
          </a:xfrm>
          <a:prstGeom prst="rect">
            <a:avLst/>
          </a:prstGeom>
        </p:spPr>
      </p:pic>
      <p:pic>
        <p:nvPicPr>
          <p:cNvPr id="10" name="Picture 9" descr="A computer screen shot of a stack of books&#10;&#10;Description automatically generated with low confidence">
            <a:extLst>
              <a:ext uri="{FF2B5EF4-FFF2-40B4-BE49-F238E27FC236}">
                <a16:creationId xmlns:a16="http://schemas.microsoft.com/office/drawing/2014/main" id="{C6E2D769-6EA1-0FA0-5CBB-7008E68755A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125" y="3035844"/>
            <a:ext cx="3168000" cy="176097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6" name="Google Shape;1266;p37"/>
          <p:cNvGrpSpPr/>
          <p:nvPr/>
        </p:nvGrpSpPr>
        <p:grpSpPr>
          <a:xfrm>
            <a:off x="426379" y="209096"/>
            <a:ext cx="1019565" cy="1290805"/>
            <a:chOff x="-4017975" y="-49702"/>
            <a:chExt cx="1162825" cy="1472177"/>
          </a:xfrm>
        </p:grpSpPr>
        <p:sp>
          <p:nvSpPr>
            <p:cNvPr id="1267" name="Google Shape;1267;p37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37"/>
          <p:cNvGrpSpPr/>
          <p:nvPr/>
        </p:nvGrpSpPr>
        <p:grpSpPr>
          <a:xfrm>
            <a:off x="6579671" y="3747040"/>
            <a:ext cx="1929500" cy="2210100"/>
            <a:chOff x="295725" y="-3462825"/>
            <a:chExt cx="1929500" cy="2210100"/>
          </a:xfrm>
        </p:grpSpPr>
        <p:sp>
          <p:nvSpPr>
            <p:cNvPr id="1275" name="Google Shape;1275;p37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" name="Google Shape;1300;p37"/>
          <p:cNvGrpSpPr/>
          <p:nvPr/>
        </p:nvGrpSpPr>
        <p:grpSpPr>
          <a:xfrm>
            <a:off x="7910622" y="818386"/>
            <a:ext cx="1040638" cy="901375"/>
            <a:chOff x="8457538" y="810363"/>
            <a:chExt cx="1040638" cy="901375"/>
          </a:xfrm>
        </p:grpSpPr>
        <p:grpSp>
          <p:nvGrpSpPr>
            <p:cNvPr id="1301" name="Google Shape;1301;p37"/>
            <p:cNvGrpSpPr/>
            <p:nvPr/>
          </p:nvGrpSpPr>
          <p:grpSpPr>
            <a:xfrm>
              <a:off x="8781450" y="810363"/>
              <a:ext cx="716725" cy="901375"/>
              <a:chOff x="-3888525" y="-2483300"/>
              <a:chExt cx="716725" cy="901375"/>
            </a:xfrm>
          </p:grpSpPr>
          <p:sp>
            <p:nvSpPr>
              <p:cNvPr id="1302" name="Google Shape;1302;p37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1303;p37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4" name="Google Shape;1304;p37"/>
            <p:cNvGrpSpPr/>
            <p:nvPr/>
          </p:nvGrpSpPr>
          <p:grpSpPr>
            <a:xfrm>
              <a:off x="8457538" y="1331488"/>
              <a:ext cx="323925" cy="323650"/>
              <a:chOff x="1608625" y="299800"/>
              <a:chExt cx="323925" cy="323650"/>
            </a:xfrm>
          </p:grpSpPr>
          <p:sp>
            <p:nvSpPr>
              <p:cNvPr id="1305" name="Google Shape;1305;p37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picture containing text, screenshot, font, design&#10;&#10;Description automatically generated">
            <a:extLst>
              <a:ext uri="{FF2B5EF4-FFF2-40B4-BE49-F238E27FC236}">
                <a16:creationId xmlns:a16="http://schemas.microsoft.com/office/drawing/2014/main" id="{EC295797-E992-F82A-2F97-F8257E3117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748" y="1403643"/>
            <a:ext cx="3240000" cy="183734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7892C52-8E3C-6BDD-B9E1-55EC94AB53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41" y="630773"/>
            <a:ext cx="3240000" cy="1837036"/>
          </a:xfrm>
          <a:prstGeom prst="rect">
            <a:avLst/>
          </a:prstGeom>
        </p:spPr>
      </p:pic>
      <p:pic>
        <p:nvPicPr>
          <p:cNvPr id="5" name="Picture 4" descr="A picture containing text, screenshot, businesscard, font&#10;&#10;Description automatically generated">
            <a:extLst>
              <a:ext uri="{FF2B5EF4-FFF2-40B4-BE49-F238E27FC236}">
                <a16:creationId xmlns:a16="http://schemas.microsoft.com/office/drawing/2014/main" id="{50563A9D-26CC-B8CE-8940-69066B01D3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241" y="2809284"/>
            <a:ext cx="3240000" cy="183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549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8"/>
          <p:cNvGrpSpPr/>
          <p:nvPr/>
        </p:nvGrpSpPr>
        <p:grpSpPr>
          <a:xfrm>
            <a:off x="3409172" y="556238"/>
            <a:ext cx="873188" cy="546900"/>
            <a:chOff x="1115510" y="4327288"/>
            <a:chExt cx="873188" cy="546900"/>
          </a:xfrm>
        </p:grpSpPr>
        <p:sp>
          <p:nvSpPr>
            <p:cNvPr id="1326" name="Google Shape;1326;p3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7" name="Google Shape;1327;p3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1328" name="Google Shape;1328;p3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38"/>
          <p:cNvGrpSpPr/>
          <p:nvPr/>
        </p:nvGrpSpPr>
        <p:grpSpPr>
          <a:xfrm flipH="1">
            <a:off x="8501831" y="1965068"/>
            <a:ext cx="1019565" cy="1290805"/>
            <a:chOff x="-4017975" y="-49702"/>
            <a:chExt cx="1162825" cy="1472177"/>
          </a:xfrm>
        </p:grpSpPr>
        <p:sp>
          <p:nvSpPr>
            <p:cNvPr id="1332" name="Google Shape;1332;p3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8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8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73;p32">
            <a:extLst>
              <a:ext uri="{FF2B5EF4-FFF2-40B4-BE49-F238E27FC236}">
                <a16:creationId xmlns:a16="http://schemas.microsoft.com/office/drawing/2014/main" id="{FF71F986-2474-DE05-2DEC-CE3DF3FCA8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06421" y="1950873"/>
            <a:ext cx="5128050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en-IL" sz="5400" b="0" dirty="0">
                <a:latin typeface="Montserrat Medium"/>
              </a:rPr>
              <a:t>GUI </a:t>
            </a:r>
            <a:r>
              <a:rPr lang="he-IL" sz="5400" b="0" dirty="0" err="1">
                <a:latin typeface="Montserrat Medium"/>
              </a:rPr>
              <a:t>T</a:t>
            </a:r>
            <a:r>
              <a:rPr lang="en-IL" sz="5400" b="0" dirty="0">
                <a:latin typeface="Montserrat Medium"/>
              </a:rPr>
              <a:t>est </a:t>
            </a:r>
            <a:r>
              <a:rPr lang="he-IL" sz="5400" b="0" dirty="0" err="1">
                <a:latin typeface="Montserrat Medium"/>
              </a:rPr>
              <a:t>P</a:t>
            </a:r>
            <a:r>
              <a:rPr lang="en-IL" sz="5400" b="0" dirty="0">
                <a:latin typeface="Montserrat Medium"/>
              </a:rPr>
              <a:t>lan </a:t>
            </a:r>
            <a:endParaRPr sz="5400" b="0" dirty="0">
              <a:latin typeface="Montserrat Medium"/>
            </a:endParaRPr>
          </a:p>
        </p:txBody>
      </p:sp>
      <p:grpSp>
        <p:nvGrpSpPr>
          <p:cNvPr id="7" name="Google Shape;1103;p32">
            <a:extLst>
              <a:ext uri="{FF2B5EF4-FFF2-40B4-BE49-F238E27FC236}">
                <a16:creationId xmlns:a16="http://schemas.microsoft.com/office/drawing/2014/main" id="{1317B627-465D-155A-352F-55E24B6D5501}"/>
              </a:ext>
            </a:extLst>
          </p:cNvPr>
          <p:cNvGrpSpPr/>
          <p:nvPr/>
        </p:nvGrpSpPr>
        <p:grpSpPr>
          <a:xfrm>
            <a:off x="2431881" y="2635990"/>
            <a:ext cx="4472919" cy="287210"/>
            <a:chOff x="4873322" y="2177404"/>
            <a:chExt cx="3011003" cy="192185"/>
          </a:xfrm>
        </p:grpSpPr>
        <p:sp>
          <p:nvSpPr>
            <p:cNvPr id="8" name="Google Shape;1104;p32">
              <a:extLst>
                <a:ext uri="{FF2B5EF4-FFF2-40B4-BE49-F238E27FC236}">
                  <a16:creationId xmlns:a16="http://schemas.microsoft.com/office/drawing/2014/main" id="{D696B6E3-0022-B83C-3F49-BB8EC8228F96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" name="Google Shape;1105;p32">
              <a:extLst>
                <a:ext uri="{FF2B5EF4-FFF2-40B4-BE49-F238E27FC236}">
                  <a16:creationId xmlns:a16="http://schemas.microsoft.com/office/drawing/2014/main" id="{E4D421A3-BBFE-FA65-9BA2-C9A9D55805E5}"/>
                </a:ext>
              </a:extLst>
            </p:cNvPr>
            <p:cNvCxnSpPr>
              <a:stCxn id="11" idx="6"/>
              <a:endCxn id="10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1107;p32">
              <a:extLst>
                <a:ext uri="{FF2B5EF4-FFF2-40B4-BE49-F238E27FC236}">
                  <a16:creationId xmlns:a16="http://schemas.microsoft.com/office/drawing/2014/main" id="{E9D647D1-1559-CFBC-0556-3B2D2BA46467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6;p32">
              <a:extLst>
                <a:ext uri="{FF2B5EF4-FFF2-40B4-BE49-F238E27FC236}">
                  <a16:creationId xmlns:a16="http://schemas.microsoft.com/office/drawing/2014/main" id="{7E2F5DD5-E46B-CFBC-CD26-AB9512680B74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382247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28F90E-3534-9F81-E1BA-23EEA7E4BB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2440685"/>
              </p:ext>
            </p:extLst>
          </p:nvPr>
        </p:nvGraphicFramePr>
        <p:xfrm>
          <a:off x="379927" y="218942"/>
          <a:ext cx="7753082" cy="4739419"/>
        </p:xfrm>
        <a:graphic>
          <a:graphicData uri="http://schemas.openxmlformats.org/drawingml/2006/table">
            <a:tbl>
              <a:tblPr firstRow="1" firstCol="1" bandRow="1">
                <a:tableStyleId>{69D9103C-D7AA-4CD0-A351-202646B4B753}</a:tableStyleId>
              </a:tblPr>
              <a:tblGrid>
                <a:gridCol w="489690">
                  <a:extLst>
                    <a:ext uri="{9D8B030D-6E8A-4147-A177-3AD203B41FA5}">
                      <a16:colId xmlns:a16="http://schemas.microsoft.com/office/drawing/2014/main" val="653204566"/>
                    </a:ext>
                  </a:extLst>
                </a:gridCol>
                <a:gridCol w="1145927">
                  <a:extLst>
                    <a:ext uri="{9D8B030D-6E8A-4147-A177-3AD203B41FA5}">
                      <a16:colId xmlns:a16="http://schemas.microsoft.com/office/drawing/2014/main" val="1653016058"/>
                    </a:ext>
                  </a:extLst>
                </a:gridCol>
                <a:gridCol w="1616298">
                  <a:extLst>
                    <a:ext uri="{9D8B030D-6E8A-4147-A177-3AD203B41FA5}">
                      <a16:colId xmlns:a16="http://schemas.microsoft.com/office/drawing/2014/main" val="2830510143"/>
                    </a:ext>
                  </a:extLst>
                </a:gridCol>
                <a:gridCol w="4501167">
                  <a:extLst>
                    <a:ext uri="{9D8B030D-6E8A-4147-A177-3AD203B41FA5}">
                      <a16:colId xmlns:a16="http://schemas.microsoft.com/office/drawing/2014/main" val="1634677472"/>
                    </a:ext>
                  </a:extLst>
                </a:gridCol>
              </a:tblGrid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</a:t>
                      </a:r>
                      <a:endParaRPr lang="en-IL" sz="700" b="1" i="0" u="none" strike="noStrike" cap="none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module</a:t>
                      </a:r>
                      <a:endParaRPr lang="en-IL" sz="700" b="1" i="0" u="none" strike="noStrike" cap="none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description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sym typeface="Montserrat"/>
                        </a:rPr>
                        <a:t>Expected result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 panose="020B0604020202020204" pitchFamily="34" charset="0"/>
                        <a:sym typeface="Montserrat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728284579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Home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046507173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Home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“Start” 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Open the Browser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152386761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3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Browser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299886419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4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Browser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273038364"/>
                  </a:ext>
                </a:extLst>
              </a:tr>
              <a:tr h="137206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5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Browser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the first “Browse” button 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Open a file selection dialog for the user to browse and select the author data set file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890385919"/>
                  </a:ext>
                </a:extLst>
              </a:tr>
              <a:tr h="14712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6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Browser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the second “Browse“</a:t>
                      </a:r>
                      <a:r>
                        <a:rPr lang="he-IL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button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Open a file selection dialog for the user to browse and select the text file.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720946604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7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Browser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“Next”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Enable the Next button only when two files (a text file and an author data set file) are selected. Clicking Next should proceed to the BERT size</a:t>
                      </a:r>
                      <a:r>
                        <a:rPr lang="he-IL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1963362967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8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BERT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638915442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9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BERT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50474061"/>
                  </a:ext>
                </a:extLst>
              </a:tr>
              <a:tr h="142976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10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BERT size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“Base” Button	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Selecting the Base button should enable it, and the Large button should remain unselected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4259682116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11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BERT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“Large” Button	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Selecting the Large button should enable it, and the Base button should remain unselected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1429313696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12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BERT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“Next”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Enable the Next button after selecting either the Base or Large button. Clicking Next should proceed to the Chunk size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553495752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13</a:t>
                      </a:r>
                      <a:endParaRPr lang="en-IL" sz="700" b="1" i="0" u="none" strike="noStrike" cap="none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Chunk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760149813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14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Chunk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672020350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15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Chunk size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Select Chunk Size from Drop List	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The user should be able to select a desired chunk size from the drop-down list.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290698071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16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Chunk size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“Run”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After selecting the chunk size and clicking the run button. If successful, a "Test Succeeded" window will open, otherwise, a "Test Failed" window will open.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1886902398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17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Succeeded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227561948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18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Succeeded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83953237"/>
                  </a:ext>
                </a:extLst>
              </a:tr>
              <a:tr h="11959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19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Succeeded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“Open graphs”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Clicking the Open Graphs button open the Graph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4150282876"/>
                  </a:ext>
                </a:extLst>
              </a:tr>
              <a:tr h="140299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20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Succeeded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“Finish”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Clicking the Finish button should close the current window and terminate the application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271152064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21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Graph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566993181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22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Graph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3450509575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23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Graph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“Finish”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Clicking the Finish button should close the current window and terminate the application and pop-up save graph option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989689625"/>
                  </a:ext>
                </a:extLst>
              </a:tr>
              <a:tr h="1096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24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Failed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exit (“X”)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Close the window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1826223607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25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Failed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Menu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Display a drop-down menu with relevant options for selection. Selecting an option should trigger the corresponding action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686311151"/>
                  </a:ext>
                </a:extLst>
              </a:tr>
              <a:tr h="21924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26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Failed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“Start over”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Clicking the Start Over button open "BERT Size" window, resetting any progress made in the current window.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2546050586"/>
                  </a:ext>
                </a:extLst>
              </a:tr>
              <a:tr h="215372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1" i="0" u="none" strike="noStrike" cap="none" dirty="0">
                          <a:solidFill>
                            <a:schemeClr val="lt1"/>
                          </a:solidFill>
                          <a:latin typeface="Montserrat Medium"/>
                          <a:cs typeface="Arial"/>
                          <a:sym typeface="Arial"/>
                        </a:rPr>
                        <a:t>27</a:t>
                      </a:r>
                      <a:endParaRPr lang="en-IL" sz="700" b="1" i="0" u="none" strike="noStrike" cap="none" dirty="0">
                        <a:solidFill>
                          <a:schemeClr val="lt1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Test Failed window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 “Finish” button</a:t>
                      </a:r>
                      <a:endParaRPr lang="en-IL" sz="700" b="0" i="0" u="none" strike="noStrike" cap="none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700" b="0" i="0" u="none" strike="noStrike" cap="none" dirty="0">
                          <a:solidFill>
                            <a:srgbClr val="000000"/>
                          </a:solidFill>
                          <a:latin typeface="Montserrat Medium"/>
                          <a:cs typeface="Arial"/>
                          <a:sym typeface="Arial"/>
                        </a:rPr>
                        <a:t>Clicking the Finish button should close the current window and terminate the application</a:t>
                      </a:r>
                      <a:endParaRPr lang="en-IL" sz="700" b="0" i="0" u="none" strike="noStrike" cap="none" dirty="0">
                        <a:solidFill>
                          <a:srgbClr val="000000"/>
                        </a:solidFill>
                        <a:latin typeface="Montserrat Medium"/>
                        <a:ea typeface="Calibri" panose="020F0502020204030204" pitchFamily="34" charset="0"/>
                        <a:cs typeface="Arial"/>
                        <a:sym typeface="Arial"/>
                      </a:endParaRPr>
                    </a:p>
                  </a:txBody>
                  <a:tcPr marL="23258" marR="23258" marT="0" marB="0"/>
                </a:tc>
                <a:extLst>
                  <a:ext uri="{0D108BD9-81ED-4DB2-BD59-A6C34878D82A}">
                    <a16:rowId xmlns:a16="http://schemas.microsoft.com/office/drawing/2014/main" val="15001178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7744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5" name="Google Shape;1325;p38"/>
          <p:cNvGrpSpPr/>
          <p:nvPr/>
        </p:nvGrpSpPr>
        <p:grpSpPr>
          <a:xfrm>
            <a:off x="3409172" y="556238"/>
            <a:ext cx="873188" cy="546900"/>
            <a:chOff x="1115510" y="4327288"/>
            <a:chExt cx="873188" cy="546900"/>
          </a:xfrm>
        </p:grpSpPr>
        <p:sp>
          <p:nvSpPr>
            <p:cNvPr id="1326" name="Google Shape;1326;p38"/>
            <p:cNvSpPr/>
            <p:nvPr/>
          </p:nvSpPr>
          <p:spPr>
            <a:xfrm flipH="1">
              <a:off x="1115510" y="4327288"/>
              <a:ext cx="549275" cy="546900"/>
            </a:xfrm>
            <a:custGeom>
              <a:avLst/>
              <a:gdLst/>
              <a:ahLst/>
              <a:cxnLst/>
              <a:rect l="l" t="t" r="r" b="b"/>
              <a:pathLst>
                <a:path w="21971" h="21876" extrusionOk="0">
                  <a:moveTo>
                    <a:pt x="21780" y="1"/>
                  </a:moveTo>
                  <a:cubicBezTo>
                    <a:pt x="21751" y="1"/>
                    <a:pt x="21721" y="11"/>
                    <a:pt x="21694" y="36"/>
                  </a:cubicBezTo>
                  <a:lnTo>
                    <a:pt x="89" y="21630"/>
                  </a:lnTo>
                  <a:cubicBezTo>
                    <a:pt x="0" y="21719"/>
                    <a:pt x="67" y="21864"/>
                    <a:pt x="190" y="21875"/>
                  </a:cubicBezTo>
                  <a:cubicBezTo>
                    <a:pt x="223" y="21864"/>
                    <a:pt x="268" y="21853"/>
                    <a:pt x="290" y="21830"/>
                  </a:cubicBezTo>
                  <a:lnTo>
                    <a:pt x="21884" y="226"/>
                  </a:lnTo>
                  <a:cubicBezTo>
                    <a:pt x="21971" y="130"/>
                    <a:pt x="21882" y="1"/>
                    <a:pt x="217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7" name="Google Shape;1327;p38"/>
            <p:cNvGrpSpPr/>
            <p:nvPr/>
          </p:nvGrpSpPr>
          <p:grpSpPr>
            <a:xfrm flipH="1">
              <a:off x="1664772" y="4493938"/>
              <a:ext cx="323925" cy="323650"/>
              <a:chOff x="1608625" y="299800"/>
              <a:chExt cx="323925" cy="323650"/>
            </a:xfrm>
          </p:grpSpPr>
          <p:sp>
            <p:nvSpPr>
              <p:cNvPr id="1328" name="Google Shape;1328;p38"/>
              <p:cNvSpPr/>
              <p:nvPr/>
            </p:nvSpPr>
            <p:spPr>
              <a:xfrm>
                <a:off x="1633450" y="324425"/>
                <a:ext cx="275900" cy="274200"/>
              </a:xfrm>
              <a:custGeom>
                <a:avLst/>
                <a:gdLst/>
                <a:ahLst/>
                <a:cxnLst/>
                <a:rect l="l" t="t" r="r" b="b"/>
                <a:pathLst>
                  <a:path w="11036" h="10968" extrusionOk="0">
                    <a:moveTo>
                      <a:pt x="10830" y="0"/>
                    </a:moveTo>
                    <a:cubicBezTo>
                      <a:pt x="10795" y="0"/>
                      <a:pt x="10758" y="16"/>
                      <a:pt x="10725" y="54"/>
                    </a:cubicBezTo>
                    <a:lnTo>
                      <a:pt x="46" y="10733"/>
                    </a:lnTo>
                    <a:cubicBezTo>
                      <a:pt x="1" y="10789"/>
                      <a:pt x="1" y="10867"/>
                      <a:pt x="46" y="10923"/>
                    </a:cubicBezTo>
                    <a:cubicBezTo>
                      <a:pt x="79" y="10956"/>
                      <a:pt x="112" y="10968"/>
                      <a:pt x="146" y="10968"/>
                    </a:cubicBezTo>
                    <a:cubicBezTo>
                      <a:pt x="191" y="10968"/>
                      <a:pt x="224" y="10956"/>
                      <a:pt x="246" y="10923"/>
                    </a:cubicBezTo>
                    <a:lnTo>
                      <a:pt x="10926" y="254"/>
                    </a:lnTo>
                    <a:cubicBezTo>
                      <a:pt x="11036" y="153"/>
                      <a:pt x="10941" y="0"/>
                      <a:pt x="108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8"/>
              <p:cNvSpPr/>
              <p:nvPr/>
            </p:nvSpPr>
            <p:spPr>
              <a:xfrm>
                <a:off x="1875625" y="299800"/>
                <a:ext cx="56925" cy="56950"/>
              </a:xfrm>
              <a:custGeom>
                <a:avLst/>
                <a:gdLst/>
                <a:ahLst/>
                <a:cxnLst/>
                <a:rect l="l" t="t" r="r" b="b"/>
                <a:pathLst>
                  <a:path w="2277" h="2278" extrusionOk="0">
                    <a:moveTo>
                      <a:pt x="1139" y="1"/>
                    </a:moveTo>
                    <a:cubicBezTo>
                      <a:pt x="514" y="1"/>
                      <a:pt x="0" y="514"/>
                      <a:pt x="0" y="1139"/>
                    </a:cubicBezTo>
                    <a:cubicBezTo>
                      <a:pt x="0" y="1764"/>
                      <a:pt x="514" y="2277"/>
                      <a:pt x="1139" y="2277"/>
                    </a:cubicBezTo>
                    <a:cubicBezTo>
                      <a:pt x="1764" y="2277"/>
                      <a:pt x="2277" y="1764"/>
                      <a:pt x="2277" y="1139"/>
                    </a:cubicBezTo>
                    <a:cubicBezTo>
                      <a:pt x="2277" y="514"/>
                      <a:pt x="1764" y="1"/>
                      <a:pt x="11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38"/>
              <p:cNvSpPr/>
              <p:nvPr/>
            </p:nvSpPr>
            <p:spPr>
              <a:xfrm>
                <a:off x="1608625" y="566800"/>
                <a:ext cx="56950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2278" h="2266" extrusionOk="0">
                    <a:moveTo>
                      <a:pt x="1139" y="0"/>
                    </a:moveTo>
                    <a:cubicBezTo>
                      <a:pt x="514" y="0"/>
                      <a:pt x="1" y="503"/>
                      <a:pt x="1" y="1127"/>
                    </a:cubicBezTo>
                    <a:cubicBezTo>
                      <a:pt x="1" y="1764"/>
                      <a:pt x="514" y="2266"/>
                      <a:pt x="1139" y="2266"/>
                    </a:cubicBezTo>
                    <a:cubicBezTo>
                      <a:pt x="1775" y="2266"/>
                      <a:pt x="2277" y="1764"/>
                      <a:pt x="2277" y="1127"/>
                    </a:cubicBezTo>
                    <a:cubicBezTo>
                      <a:pt x="2277" y="503"/>
                      <a:pt x="1775" y="0"/>
                      <a:pt x="11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38"/>
          <p:cNvGrpSpPr/>
          <p:nvPr/>
        </p:nvGrpSpPr>
        <p:grpSpPr>
          <a:xfrm flipH="1">
            <a:off x="8501831" y="1965068"/>
            <a:ext cx="1019565" cy="1290805"/>
            <a:chOff x="-4017975" y="-49702"/>
            <a:chExt cx="1162825" cy="1472177"/>
          </a:xfrm>
        </p:grpSpPr>
        <p:sp>
          <p:nvSpPr>
            <p:cNvPr id="1332" name="Google Shape;1332;p38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8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8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-3633259" y="-49702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8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8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073;p32">
            <a:extLst>
              <a:ext uri="{FF2B5EF4-FFF2-40B4-BE49-F238E27FC236}">
                <a16:creationId xmlns:a16="http://schemas.microsoft.com/office/drawing/2014/main" id="{FF71F986-2474-DE05-2DEC-CE3DF3FCA8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34995" y="1950873"/>
            <a:ext cx="5615189" cy="13050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algn="l"/>
            <a:r>
              <a:rPr lang="he-IL" sz="5400" b="0" dirty="0">
                <a:latin typeface="Montserrat Medium"/>
              </a:rPr>
              <a:t>UML </a:t>
            </a:r>
            <a:r>
              <a:rPr lang="en-US" sz="5400" b="0" dirty="0">
                <a:latin typeface="Montserrat Medium"/>
              </a:rPr>
              <a:t>Diagram</a:t>
            </a:r>
            <a:endParaRPr sz="5400" b="0" dirty="0">
              <a:latin typeface="Montserrat Medium"/>
            </a:endParaRPr>
          </a:p>
        </p:txBody>
      </p:sp>
      <p:grpSp>
        <p:nvGrpSpPr>
          <p:cNvPr id="7" name="Google Shape;1103;p32">
            <a:extLst>
              <a:ext uri="{FF2B5EF4-FFF2-40B4-BE49-F238E27FC236}">
                <a16:creationId xmlns:a16="http://schemas.microsoft.com/office/drawing/2014/main" id="{1317B627-465D-155A-352F-55E24B6D5501}"/>
              </a:ext>
            </a:extLst>
          </p:cNvPr>
          <p:cNvGrpSpPr/>
          <p:nvPr/>
        </p:nvGrpSpPr>
        <p:grpSpPr>
          <a:xfrm>
            <a:off x="2412831" y="2664565"/>
            <a:ext cx="5002590" cy="316760"/>
            <a:chOff x="4873322" y="2177404"/>
            <a:chExt cx="3011003" cy="192185"/>
          </a:xfrm>
        </p:grpSpPr>
        <p:sp>
          <p:nvSpPr>
            <p:cNvPr id="8" name="Google Shape;1104;p32">
              <a:extLst>
                <a:ext uri="{FF2B5EF4-FFF2-40B4-BE49-F238E27FC236}">
                  <a16:creationId xmlns:a16="http://schemas.microsoft.com/office/drawing/2014/main" id="{D696B6E3-0022-B83C-3F49-BB8EC8228F96}"/>
                </a:ext>
              </a:extLst>
            </p:cNvPr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" name="Google Shape;1105;p32">
              <a:extLst>
                <a:ext uri="{FF2B5EF4-FFF2-40B4-BE49-F238E27FC236}">
                  <a16:creationId xmlns:a16="http://schemas.microsoft.com/office/drawing/2014/main" id="{E4D421A3-BBFE-FA65-9BA2-C9A9D55805E5}"/>
                </a:ext>
              </a:extLst>
            </p:cNvPr>
            <p:cNvCxnSpPr>
              <a:stCxn id="11" idx="6"/>
              <a:endCxn id="10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" name="Google Shape;1107;p32">
              <a:extLst>
                <a:ext uri="{FF2B5EF4-FFF2-40B4-BE49-F238E27FC236}">
                  <a16:creationId xmlns:a16="http://schemas.microsoft.com/office/drawing/2014/main" id="{E9D647D1-1559-CFBC-0556-3B2D2BA46467}"/>
                </a:ext>
              </a:extLst>
            </p:cNvPr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06;p32">
              <a:extLst>
                <a:ext uri="{FF2B5EF4-FFF2-40B4-BE49-F238E27FC236}">
                  <a16:creationId xmlns:a16="http://schemas.microsoft.com/office/drawing/2014/main" id="{7E2F5DD5-E46B-CFBC-CD26-AB9512680B74}"/>
                </a:ext>
              </a:extLst>
            </p:cNvPr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6930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198DFE6-4A4A-AB62-A23F-0329C2366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19" y="728066"/>
            <a:ext cx="7050791" cy="391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35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4" name="Google Shape;1374;p40"/>
          <p:cNvGrpSpPr/>
          <p:nvPr/>
        </p:nvGrpSpPr>
        <p:grpSpPr>
          <a:xfrm flipH="1">
            <a:off x="378472" y="3923488"/>
            <a:ext cx="1929500" cy="2210100"/>
            <a:chOff x="295725" y="-3462825"/>
            <a:chExt cx="1929500" cy="2210100"/>
          </a:xfrm>
        </p:grpSpPr>
        <p:sp>
          <p:nvSpPr>
            <p:cNvPr id="1375" name="Google Shape;1375;p40"/>
            <p:cNvSpPr/>
            <p:nvPr/>
          </p:nvSpPr>
          <p:spPr>
            <a:xfrm>
              <a:off x="1089425" y="-3462825"/>
              <a:ext cx="700025" cy="959400"/>
            </a:xfrm>
            <a:custGeom>
              <a:avLst/>
              <a:gdLst/>
              <a:ahLst/>
              <a:cxnLst/>
              <a:rect l="l" t="t" r="r" b="b"/>
              <a:pathLst>
                <a:path w="28001" h="38376" extrusionOk="0">
                  <a:moveTo>
                    <a:pt x="27849" y="1"/>
                  </a:moveTo>
                  <a:cubicBezTo>
                    <a:pt x="27816" y="1"/>
                    <a:pt x="27782" y="15"/>
                    <a:pt x="27755" y="43"/>
                  </a:cubicBezTo>
                  <a:lnTo>
                    <a:pt x="10736" y="17061"/>
                  </a:lnTo>
                  <a:cubicBezTo>
                    <a:pt x="10703" y="17083"/>
                    <a:pt x="10692" y="17117"/>
                    <a:pt x="10692" y="17161"/>
                  </a:cubicBezTo>
                  <a:lnTo>
                    <a:pt x="10692" y="27495"/>
                  </a:lnTo>
                  <a:lnTo>
                    <a:pt x="57" y="38130"/>
                  </a:lnTo>
                  <a:cubicBezTo>
                    <a:pt x="1" y="38186"/>
                    <a:pt x="1" y="38275"/>
                    <a:pt x="57" y="38331"/>
                  </a:cubicBezTo>
                  <a:cubicBezTo>
                    <a:pt x="79" y="38353"/>
                    <a:pt x="124" y="38375"/>
                    <a:pt x="157" y="38375"/>
                  </a:cubicBezTo>
                  <a:cubicBezTo>
                    <a:pt x="191" y="38375"/>
                    <a:pt x="235" y="38353"/>
                    <a:pt x="258" y="38331"/>
                  </a:cubicBezTo>
                  <a:lnTo>
                    <a:pt x="10937" y="27651"/>
                  </a:lnTo>
                  <a:cubicBezTo>
                    <a:pt x="10960" y="27629"/>
                    <a:pt x="10971" y="27595"/>
                    <a:pt x="10971" y="27551"/>
                  </a:cubicBezTo>
                  <a:lnTo>
                    <a:pt x="10971" y="17206"/>
                  </a:lnTo>
                  <a:lnTo>
                    <a:pt x="27944" y="232"/>
                  </a:lnTo>
                  <a:cubicBezTo>
                    <a:pt x="28000" y="188"/>
                    <a:pt x="28000" y="98"/>
                    <a:pt x="27944" y="43"/>
                  </a:cubicBezTo>
                  <a:cubicBezTo>
                    <a:pt x="27916" y="15"/>
                    <a:pt x="27883" y="1"/>
                    <a:pt x="278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0"/>
            <p:cNvSpPr/>
            <p:nvPr/>
          </p:nvSpPr>
          <p:spPr>
            <a:xfrm>
              <a:off x="1064875" y="-2535525"/>
              <a:ext cx="56950" cy="56925"/>
            </a:xfrm>
            <a:custGeom>
              <a:avLst/>
              <a:gdLst/>
              <a:ahLst/>
              <a:cxnLst/>
              <a:rect l="l" t="t" r="r" b="b"/>
              <a:pathLst>
                <a:path w="2278" h="2277" extrusionOk="0">
                  <a:moveTo>
                    <a:pt x="1139" y="0"/>
                  </a:moveTo>
                  <a:cubicBezTo>
                    <a:pt x="514" y="0"/>
                    <a:pt x="1" y="513"/>
                    <a:pt x="1" y="1138"/>
                  </a:cubicBezTo>
                  <a:cubicBezTo>
                    <a:pt x="1" y="1763"/>
                    <a:pt x="514" y="2277"/>
                    <a:pt x="1139" y="2277"/>
                  </a:cubicBezTo>
                  <a:cubicBezTo>
                    <a:pt x="1764" y="2277"/>
                    <a:pt x="2277" y="1763"/>
                    <a:pt x="2277" y="1138"/>
                  </a:cubicBezTo>
                  <a:cubicBezTo>
                    <a:pt x="2277" y="513"/>
                    <a:pt x="1764" y="0"/>
                    <a:pt x="1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0"/>
            <p:cNvSpPr/>
            <p:nvPr/>
          </p:nvSpPr>
          <p:spPr>
            <a:xfrm>
              <a:off x="1212200" y="-2944175"/>
              <a:ext cx="869900" cy="1026350"/>
            </a:xfrm>
            <a:custGeom>
              <a:avLst/>
              <a:gdLst/>
              <a:ahLst/>
              <a:cxnLst/>
              <a:rect l="l" t="t" r="r" b="b"/>
              <a:pathLst>
                <a:path w="34796" h="41054" extrusionOk="0">
                  <a:moveTo>
                    <a:pt x="34639" y="0"/>
                  </a:moveTo>
                  <a:cubicBezTo>
                    <a:pt x="34603" y="0"/>
                    <a:pt x="34567" y="14"/>
                    <a:pt x="34539" y="42"/>
                  </a:cubicBezTo>
                  <a:lnTo>
                    <a:pt x="6026" y="28555"/>
                  </a:lnTo>
                  <a:cubicBezTo>
                    <a:pt x="6004" y="28577"/>
                    <a:pt x="5993" y="28610"/>
                    <a:pt x="5993" y="28655"/>
                  </a:cubicBezTo>
                  <a:lnTo>
                    <a:pt x="5993" y="34915"/>
                  </a:lnTo>
                  <a:lnTo>
                    <a:pt x="89" y="40808"/>
                  </a:lnTo>
                  <a:cubicBezTo>
                    <a:pt x="0" y="40897"/>
                    <a:pt x="56" y="41042"/>
                    <a:pt x="190" y="41053"/>
                  </a:cubicBezTo>
                  <a:cubicBezTo>
                    <a:pt x="223" y="41053"/>
                    <a:pt x="257" y="41042"/>
                    <a:pt x="290" y="41008"/>
                  </a:cubicBezTo>
                  <a:lnTo>
                    <a:pt x="6227" y="35072"/>
                  </a:lnTo>
                  <a:cubicBezTo>
                    <a:pt x="6249" y="35049"/>
                    <a:pt x="6272" y="35016"/>
                    <a:pt x="6272" y="34971"/>
                  </a:cubicBezTo>
                  <a:lnTo>
                    <a:pt x="6272" y="28711"/>
                  </a:lnTo>
                  <a:lnTo>
                    <a:pt x="34740" y="232"/>
                  </a:lnTo>
                  <a:cubicBezTo>
                    <a:pt x="34795" y="176"/>
                    <a:pt x="34795" y="87"/>
                    <a:pt x="34740" y="42"/>
                  </a:cubicBezTo>
                  <a:cubicBezTo>
                    <a:pt x="34712" y="14"/>
                    <a:pt x="34675" y="0"/>
                    <a:pt x="34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0"/>
            <p:cNvSpPr/>
            <p:nvPr/>
          </p:nvSpPr>
          <p:spPr>
            <a:xfrm>
              <a:off x="1577675" y="-2592175"/>
              <a:ext cx="155125" cy="154875"/>
            </a:xfrm>
            <a:custGeom>
              <a:avLst/>
              <a:gdLst/>
              <a:ahLst/>
              <a:cxnLst/>
              <a:rect l="l" t="t" r="r" b="b"/>
              <a:pathLst>
                <a:path w="6205" h="6195" extrusionOk="0">
                  <a:moveTo>
                    <a:pt x="6160" y="1"/>
                  </a:moveTo>
                  <a:lnTo>
                    <a:pt x="0" y="6150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0"/>
            <p:cNvSpPr/>
            <p:nvPr/>
          </p:nvSpPr>
          <p:spPr>
            <a:xfrm>
              <a:off x="1188475" y="-1949950"/>
              <a:ext cx="56950" cy="56950"/>
            </a:xfrm>
            <a:custGeom>
              <a:avLst/>
              <a:gdLst/>
              <a:ahLst/>
              <a:cxnLst/>
              <a:rect l="l" t="t" r="r" b="b"/>
              <a:pathLst>
                <a:path w="2278" h="2278" extrusionOk="0">
                  <a:moveTo>
                    <a:pt x="1139" y="1"/>
                  </a:moveTo>
                  <a:cubicBezTo>
                    <a:pt x="503" y="1"/>
                    <a:pt x="1" y="514"/>
                    <a:pt x="1" y="1139"/>
                  </a:cubicBezTo>
                  <a:cubicBezTo>
                    <a:pt x="1" y="1775"/>
                    <a:pt x="503" y="2277"/>
                    <a:pt x="1139" y="2277"/>
                  </a:cubicBezTo>
                  <a:cubicBezTo>
                    <a:pt x="1764" y="2277"/>
                    <a:pt x="2277" y="1775"/>
                    <a:pt x="2277" y="1139"/>
                  </a:cubicBezTo>
                  <a:cubicBezTo>
                    <a:pt x="2277" y="514"/>
                    <a:pt x="1764" y="1"/>
                    <a:pt x="11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0"/>
            <p:cNvSpPr/>
            <p:nvPr/>
          </p:nvSpPr>
          <p:spPr>
            <a:xfrm>
              <a:off x="2043025" y="-3122375"/>
              <a:ext cx="38525" cy="38650"/>
            </a:xfrm>
            <a:custGeom>
              <a:avLst/>
              <a:gdLst/>
              <a:ahLst/>
              <a:cxnLst/>
              <a:rect l="l" t="t" r="r" b="b"/>
              <a:pathLst>
                <a:path w="1541" h="1546" extrusionOk="0">
                  <a:moveTo>
                    <a:pt x="768" y="1"/>
                  </a:moveTo>
                  <a:cubicBezTo>
                    <a:pt x="525" y="1"/>
                    <a:pt x="283" y="117"/>
                    <a:pt x="134" y="340"/>
                  </a:cubicBezTo>
                  <a:cubicBezTo>
                    <a:pt x="100" y="385"/>
                    <a:pt x="78" y="441"/>
                    <a:pt x="56" y="486"/>
                  </a:cubicBezTo>
                  <a:cubicBezTo>
                    <a:pt x="45" y="530"/>
                    <a:pt x="22" y="575"/>
                    <a:pt x="11" y="619"/>
                  </a:cubicBezTo>
                  <a:cubicBezTo>
                    <a:pt x="11" y="675"/>
                    <a:pt x="0" y="720"/>
                    <a:pt x="0" y="776"/>
                  </a:cubicBezTo>
                  <a:cubicBezTo>
                    <a:pt x="0" y="1200"/>
                    <a:pt x="346" y="1546"/>
                    <a:pt x="770" y="1546"/>
                  </a:cubicBezTo>
                  <a:cubicBezTo>
                    <a:pt x="1194" y="1546"/>
                    <a:pt x="1540" y="1200"/>
                    <a:pt x="1540" y="776"/>
                  </a:cubicBezTo>
                  <a:cubicBezTo>
                    <a:pt x="1540" y="720"/>
                    <a:pt x="1529" y="675"/>
                    <a:pt x="1518" y="619"/>
                  </a:cubicBezTo>
                  <a:cubicBezTo>
                    <a:pt x="1507" y="575"/>
                    <a:pt x="1495" y="530"/>
                    <a:pt x="1473" y="486"/>
                  </a:cubicBezTo>
                  <a:cubicBezTo>
                    <a:pt x="1462" y="441"/>
                    <a:pt x="1440" y="385"/>
                    <a:pt x="1406" y="340"/>
                  </a:cubicBezTo>
                  <a:cubicBezTo>
                    <a:pt x="1384" y="307"/>
                    <a:pt x="1350" y="262"/>
                    <a:pt x="1306" y="229"/>
                  </a:cubicBezTo>
                  <a:cubicBezTo>
                    <a:pt x="1157" y="75"/>
                    <a:pt x="962" y="1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0"/>
            <p:cNvSpPr/>
            <p:nvPr/>
          </p:nvSpPr>
          <p:spPr>
            <a:xfrm>
              <a:off x="1472200" y="-3028150"/>
              <a:ext cx="522225" cy="509375"/>
            </a:xfrm>
            <a:custGeom>
              <a:avLst/>
              <a:gdLst/>
              <a:ahLst/>
              <a:cxnLst/>
              <a:rect l="l" t="t" r="r" b="b"/>
              <a:pathLst>
                <a:path w="20889" h="20375" extrusionOk="0">
                  <a:moveTo>
                    <a:pt x="19848" y="0"/>
                  </a:moveTo>
                  <a:cubicBezTo>
                    <a:pt x="19750" y="0"/>
                    <a:pt x="19647" y="20"/>
                    <a:pt x="19541" y="64"/>
                  </a:cubicBezTo>
                  <a:cubicBezTo>
                    <a:pt x="18760" y="388"/>
                    <a:pt x="18994" y="1537"/>
                    <a:pt x="19842" y="1537"/>
                  </a:cubicBezTo>
                  <a:cubicBezTo>
                    <a:pt x="20043" y="1537"/>
                    <a:pt x="20233" y="1459"/>
                    <a:pt x="20378" y="1314"/>
                  </a:cubicBezTo>
                  <a:cubicBezTo>
                    <a:pt x="20888" y="794"/>
                    <a:pt x="20468" y="0"/>
                    <a:pt x="19848" y="0"/>
                  </a:cubicBezTo>
                  <a:close/>
                  <a:moveTo>
                    <a:pt x="16078" y="3761"/>
                  </a:moveTo>
                  <a:cubicBezTo>
                    <a:pt x="15972" y="3761"/>
                    <a:pt x="15860" y="3784"/>
                    <a:pt x="15747" y="3836"/>
                  </a:cubicBezTo>
                  <a:cubicBezTo>
                    <a:pt x="14999" y="4182"/>
                    <a:pt x="15245" y="5309"/>
                    <a:pt x="16070" y="5309"/>
                  </a:cubicBezTo>
                  <a:cubicBezTo>
                    <a:pt x="16294" y="5309"/>
                    <a:pt x="16506" y="5209"/>
                    <a:pt x="16651" y="5030"/>
                  </a:cubicBezTo>
                  <a:cubicBezTo>
                    <a:pt x="17105" y="4500"/>
                    <a:pt x="16676" y="3761"/>
                    <a:pt x="16078" y="3761"/>
                  </a:cubicBezTo>
                  <a:close/>
                  <a:moveTo>
                    <a:pt x="12319" y="7533"/>
                  </a:moveTo>
                  <a:cubicBezTo>
                    <a:pt x="12220" y="7533"/>
                    <a:pt x="12115" y="7553"/>
                    <a:pt x="12008" y="7597"/>
                  </a:cubicBezTo>
                  <a:cubicBezTo>
                    <a:pt x="11238" y="7921"/>
                    <a:pt x="11462" y="9070"/>
                    <a:pt x="12310" y="9070"/>
                  </a:cubicBezTo>
                  <a:cubicBezTo>
                    <a:pt x="12511" y="9070"/>
                    <a:pt x="12700" y="8992"/>
                    <a:pt x="12845" y="8847"/>
                  </a:cubicBezTo>
                  <a:cubicBezTo>
                    <a:pt x="13356" y="8327"/>
                    <a:pt x="12944" y="7533"/>
                    <a:pt x="12319" y="7533"/>
                  </a:cubicBezTo>
                  <a:close/>
                  <a:moveTo>
                    <a:pt x="8545" y="11293"/>
                  </a:moveTo>
                  <a:cubicBezTo>
                    <a:pt x="8439" y="11293"/>
                    <a:pt x="8327" y="11317"/>
                    <a:pt x="8214" y="11369"/>
                  </a:cubicBezTo>
                  <a:cubicBezTo>
                    <a:pt x="7466" y="11715"/>
                    <a:pt x="7712" y="12842"/>
                    <a:pt x="8538" y="12842"/>
                  </a:cubicBezTo>
                  <a:cubicBezTo>
                    <a:pt x="8761" y="12842"/>
                    <a:pt x="8973" y="12742"/>
                    <a:pt x="9118" y="12563"/>
                  </a:cubicBezTo>
                  <a:cubicBezTo>
                    <a:pt x="9573" y="12033"/>
                    <a:pt x="9143" y="11293"/>
                    <a:pt x="8545" y="11293"/>
                  </a:cubicBezTo>
                  <a:close/>
                  <a:moveTo>
                    <a:pt x="4784" y="15066"/>
                  </a:moveTo>
                  <a:cubicBezTo>
                    <a:pt x="4686" y="15066"/>
                    <a:pt x="4582" y="15086"/>
                    <a:pt x="4476" y="15130"/>
                  </a:cubicBezTo>
                  <a:cubicBezTo>
                    <a:pt x="3706" y="15442"/>
                    <a:pt x="3929" y="16603"/>
                    <a:pt x="4777" y="16603"/>
                  </a:cubicBezTo>
                  <a:cubicBezTo>
                    <a:pt x="4978" y="16603"/>
                    <a:pt x="5168" y="16525"/>
                    <a:pt x="5313" y="16380"/>
                  </a:cubicBezTo>
                  <a:cubicBezTo>
                    <a:pt x="5824" y="15868"/>
                    <a:pt x="5410" y="15066"/>
                    <a:pt x="4784" y="15066"/>
                  </a:cubicBezTo>
                  <a:close/>
                  <a:moveTo>
                    <a:pt x="991" y="18820"/>
                  </a:moveTo>
                  <a:cubicBezTo>
                    <a:pt x="795" y="18820"/>
                    <a:pt x="593" y="18903"/>
                    <a:pt x="425" y="19102"/>
                  </a:cubicBezTo>
                  <a:cubicBezTo>
                    <a:pt x="1" y="19605"/>
                    <a:pt x="347" y="20363"/>
                    <a:pt x="1005" y="20375"/>
                  </a:cubicBezTo>
                  <a:cubicBezTo>
                    <a:pt x="1228" y="20375"/>
                    <a:pt x="1440" y="20274"/>
                    <a:pt x="1585" y="20096"/>
                  </a:cubicBezTo>
                  <a:cubicBezTo>
                    <a:pt x="2084" y="19523"/>
                    <a:pt x="1562" y="18820"/>
                    <a:pt x="991" y="188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0"/>
            <p:cNvSpPr/>
            <p:nvPr/>
          </p:nvSpPr>
          <p:spPr>
            <a:xfrm>
              <a:off x="1384050" y="-2463000"/>
              <a:ext cx="38250" cy="38250"/>
            </a:xfrm>
            <a:custGeom>
              <a:avLst/>
              <a:gdLst/>
              <a:ahLst/>
              <a:cxnLst/>
              <a:rect l="l" t="t" r="r" b="b"/>
              <a:pathLst>
                <a:path w="1530" h="1530" extrusionOk="0">
                  <a:moveTo>
                    <a:pt x="770" y="1"/>
                  </a:moveTo>
                  <a:cubicBezTo>
                    <a:pt x="346" y="1"/>
                    <a:pt x="0" y="335"/>
                    <a:pt x="0" y="759"/>
                  </a:cubicBezTo>
                  <a:cubicBezTo>
                    <a:pt x="0" y="1183"/>
                    <a:pt x="346" y="1529"/>
                    <a:pt x="770" y="1529"/>
                  </a:cubicBezTo>
                  <a:cubicBezTo>
                    <a:pt x="971" y="1529"/>
                    <a:pt x="1161" y="1451"/>
                    <a:pt x="1306" y="1306"/>
                  </a:cubicBezTo>
                  <a:cubicBezTo>
                    <a:pt x="1339" y="1273"/>
                    <a:pt x="1373" y="1228"/>
                    <a:pt x="1406" y="1195"/>
                  </a:cubicBezTo>
                  <a:cubicBezTo>
                    <a:pt x="1429" y="1150"/>
                    <a:pt x="1451" y="1094"/>
                    <a:pt x="1473" y="1050"/>
                  </a:cubicBezTo>
                  <a:cubicBezTo>
                    <a:pt x="1496" y="1005"/>
                    <a:pt x="1507" y="960"/>
                    <a:pt x="1518" y="916"/>
                  </a:cubicBezTo>
                  <a:cubicBezTo>
                    <a:pt x="1529" y="860"/>
                    <a:pt x="1529" y="815"/>
                    <a:pt x="1529" y="759"/>
                  </a:cubicBezTo>
                  <a:cubicBezTo>
                    <a:pt x="1529" y="335"/>
                    <a:pt x="1183" y="1"/>
                    <a:pt x="7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0"/>
            <p:cNvSpPr/>
            <p:nvPr/>
          </p:nvSpPr>
          <p:spPr>
            <a:xfrm>
              <a:off x="1108400" y="-3240375"/>
              <a:ext cx="38250" cy="38650"/>
            </a:xfrm>
            <a:custGeom>
              <a:avLst/>
              <a:gdLst/>
              <a:ahLst/>
              <a:cxnLst/>
              <a:rect l="l" t="t" r="r" b="b"/>
              <a:pathLst>
                <a:path w="1530" h="1546" extrusionOk="0">
                  <a:moveTo>
                    <a:pt x="763" y="0"/>
                  </a:moveTo>
                  <a:cubicBezTo>
                    <a:pt x="568" y="0"/>
                    <a:pt x="373" y="75"/>
                    <a:pt x="224" y="228"/>
                  </a:cubicBezTo>
                  <a:cubicBezTo>
                    <a:pt x="190" y="262"/>
                    <a:pt x="157" y="295"/>
                    <a:pt x="123" y="340"/>
                  </a:cubicBezTo>
                  <a:cubicBezTo>
                    <a:pt x="101" y="385"/>
                    <a:pt x="79" y="429"/>
                    <a:pt x="57" y="485"/>
                  </a:cubicBezTo>
                  <a:cubicBezTo>
                    <a:pt x="34" y="530"/>
                    <a:pt x="23" y="574"/>
                    <a:pt x="12" y="619"/>
                  </a:cubicBezTo>
                  <a:cubicBezTo>
                    <a:pt x="1" y="664"/>
                    <a:pt x="1" y="719"/>
                    <a:pt x="1" y="775"/>
                  </a:cubicBezTo>
                  <a:cubicBezTo>
                    <a:pt x="1" y="820"/>
                    <a:pt x="1" y="865"/>
                    <a:pt x="12" y="920"/>
                  </a:cubicBezTo>
                  <a:cubicBezTo>
                    <a:pt x="23" y="965"/>
                    <a:pt x="34" y="1010"/>
                    <a:pt x="57" y="1054"/>
                  </a:cubicBezTo>
                  <a:cubicBezTo>
                    <a:pt x="79" y="1110"/>
                    <a:pt x="101" y="1155"/>
                    <a:pt x="123" y="1199"/>
                  </a:cubicBezTo>
                  <a:cubicBezTo>
                    <a:pt x="269" y="1411"/>
                    <a:pt x="503" y="1534"/>
                    <a:pt x="760" y="1545"/>
                  </a:cubicBezTo>
                  <a:cubicBezTo>
                    <a:pt x="972" y="1534"/>
                    <a:pt x="1161" y="1456"/>
                    <a:pt x="1306" y="1311"/>
                  </a:cubicBezTo>
                  <a:cubicBezTo>
                    <a:pt x="1340" y="1277"/>
                    <a:pt x="1373" y="1244"/>
                    <a:pt x="1407" y="1199"/>
                  </a:cubicBezTo>
                  <a:cubicBezTo>
                    <a:pt x="1429" y="1155"/>
                    <a:pt x="1451" y="1110"/>
                    <a:pt x="1474" y="1054"/>
                  </a:cubicBezTo>
                  <a:cubicBezTo>
                    <a:pt x="1496" y="1010"/>
                    <a:pt x="1507" y="965"/>
                    <a:pt x="1518" y="920"/>
                  </a:cubicBezTo>
                  <a:cubicBezTo>
                    <a:pt x="1530" y="865"/>
                    <a:pt x="1530" y="820"/>
                    <a:pt x="1530" y="775"/>
                  </a:cubicBezTo>
                  <a:cubicBezTo>
                    <a:pt x="1530" y="719"/>
                    <a:pt x="1530" y="664"/>
                    <a:pt x="1518" y="619"/>
                  </a:cubicBezTo>
                  <a:cubicBezTo>
                    <a:pt x="1507" y="574"/>
                    <a:pt x="1496" y="530"/>
                    <a:pt x="1474" y="485"/>
                  </a:cubicBezTo>
                  <a:cubicBezTo>
                    <a:pt x="1451" y="429"/>
                    <a:pt x="1429" y="385"/>
                    <a:pt x="1407" y="340"/>
                  </a:cubicBezTo>
                  <a:cubicBezTo>
                    <a:pt x="1252" y="117"/>
                    <a:pt x="1007" y="0"/>
                    <a:pt x="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0"/>
            <p:cNvSpPr/>
            <p:nvPr/>
          </p:nvSpPr>
          <p:spPr>
            <a:xfrm>
              <a:off x="537050" y="-3146175"/>
              <a:ext cx="522775" cy="509125"/>
            </a:xfrm>
            <a:custGeom>
              <a:avLst/>
              <a:gdLst/>
              <a:ahLst/>
              <a:cxnLst/>
              <a:rect l="l" t="t" r="r" b="b"/>
              <a:pathLst>
                <a:path w="20911" h="20365" extrusionOk="0">
                  <a:moveTo>
                    <a:pt x="19870" y="1"/>
                  </a:moveTo>
                  <a:cubicBezTo>
                    <a:pt x="19772" y="1"/>
                    <a:pt x="19668" y="21"/>
                    <a:pt x="19563" y="65"/>
                  </a:cubicBezTo>
                  <a:cubicBezTo>
                    <a:pt x="18782" y="377"/>
                    <a:pt x="19016" y="1538"/>
                    <a:pt x="19853" y="1538"/>
                  </a:cubicBezTo>
                  <a:cubicBezTo>
                    <a:pt x="20054" y="1538"/>
                    <a:pt x="20255" y="1460"/>
                    <a:pt x="20400" y="1315"/>
                  </a:cubicBezTo>
                  <a:cubicBezTo>
                    <a:pt x="20910" y="795"/>
                    <a:pt x="20490" y="1"/>
                    <a:pt x="19870" y="1"/>
                  </a:cubicBezTo>
                  <a:close/>
                  <a:moveTo>
                    <a:pt x="16100" y="3761"/>
                  </a:moveTo>
                  <a:cubicBezTo>
                    <a:pt x="15993" y="3761"/>
                    <a:pt x="15882" y="3785"/>
                    <a:pt x="15768" y="3837"/>
                  </a:cubicBezTo>
                  <a:cubicBezTo>
                    <a:pt x="15021" y="4183"/>
                    <a:pt x="15266" y="5299"/>
                    <a:pt x="16092" y="5299"/>
                  </a:cubicBezTo>
                  <a:lnTo>
                    <a:pt x="16081" y="5310"/>
                  </a:lnTo>
                  <a:cubicBezTo>
                    <a:pt x="16315" y="5310"/>
                    <a:pt x="16527" y="5209"/>
                    <a:pt x="16672" y="5031"/>
                  </a:cubicBezTo>
                  <a:cubicBezTo>
                    <a:pt x="17127" y="4500"/>
                    <a:pt x="16697" y="3761"/>
                    <a:pt x="16100" y="3761"/>
                  </a:cubicBezTo>
                  <a:close/>
                  <a:moveTo>
                    <a:pt x="12329" y="7526"/>
                  </a:moveTo>
                  <a:cubicBezTo>
                    <a:pt x="12233" y="7526"/>
                    <a:pt x="12133" y="7545"/>
                    <a:pt x="12030" y="7586"/>
                  </a:cubicBezTo>
                  <a:cubicBezTo>
                    <a:pt x="11249" y="7910"/>
                    <a:pt x="11483" y="9071"/>
                    <a:pt x="12320" y="9071"/>
                  </a:cubicBezTo>
                  <a:cubicBezTo>
                    <a:pt x="12521" y="9071"/>
                    <a:pt x="12722" y="8993"/>
                    <a:pt x="12867" y="8847"/>
                  </a:cubicBezTo>
                  <a:cubicBezTo>
                    <a:pt x="13380" y="8325"/>
                    <a:pt x="12953" y="7526"/>
                    <a:pt x="12329" y="7526"/>
                  </a:cubicBezTo>
                  <a:close/>
                  <a:moveTo>
                    <a:pt x="8567" y="11294"/>
                  </a:moveTo>
                  <a:cubicBezTo>
                    <a:pt x="8461" y="11294"/>
                    <a:pt x="8349" y="11317"/>
                    <a:pt x="8236" y="11369"/>
                  </a:cubicBezTo>
                  <a:cubicBezTo>
                    <a:pt x="7488" y="11715"/>
                    <a:pt x="7734" y="12831"/>
                    <a:pt x="8559" y="12831"/>
                  </a:cubicBezTo>
                  <a:lnTo>
                    <a:pt x="8548" y="12843"/>
                  </a:lnTo>
                  <a:cubicBezTo>
                    <a:pt x="8783" y="12831"/>
                    <a:pt x="8995" y="12742"/>
                    <a:pt x="9140" y="12564"/>
                  </a:cubicBezTo>
                  <a:cubicBezTo>
                    <a:pt x="9594" y="12033"/>
                    <a:pt x="9165" y="11294"/>
                    <a:pt x="8567" y="11294"/>
                  </a:cubicBezTo>
                  <a:close/>
                  <a:moveTo>
                    <a:pt x="4802" y="15066"/>
                  </a:moveTo>
                  <a:cubicBezTo>
                    <a:pt x="4705" y="15066"/>
                    <a:pt x="4602" y="15086"/>
                    <a:pt x="4497" y="15130"/>
                  </a:cubicBezTo>
                  <a:cubicBezTo>
                    <a:pt x="3716" y="15443"/>
                    <a:pt x="3951" y="16603"/>
                    <a:pt x="4788" y="16603"/>
                  </a:cubicBezTo>
                  <a:cubicBezTo>
                    <a:pt x="4988" y="16603"/>
                    <a:pt x="5189" y="16525"/>
                    <a:pt x="5334" y="16380"/>
                  </a:cubicBezTo>
                  <a:cubicBezTo>
                    <a:pt x="5845" y="15869"/>
                    <a:pt x="5423" y="15066"/>
                    <a:pt x="4802" y="15066"/>
                  </a:cubicBezTo>
                  <a:close/>
                  <a:moveTo>
                    <a:pt x="1018" y="18818"/>
                  </a:moveTo>
                  <a:cubicBezTo>
                    <a:pt x="838" y="18818"/>
                    <a:pt x="649" y="18889"/>
                    <a:pt x="480" y="19058"/>
                  </a:cubicBezTo>
                  <a:cubicBezTo>
                    <a:pt x="0" y="19538"/>
                    <a:pt x="335" y="20364"/>
                    <a:pt x="1027" y="20364"/>
                  </a:cubicBezTo>
                  <a:cubicBezTo>
                    <a:pt x="1228" y="20364"/>
                    <a:pt x="1417" y="20286"/>
                    <a:pt x="1562" y="20141"/>
                  </a:cubicBezTo>
                  <a:cubicBezTo>
                    <a:pt x="2119" y="19585"/>
                    <a:pt x="1612" y="18818"/>
                    <a:pt x="1018" y="188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0"/>
            <p:cNvSpPr/>
            <p:nvPr/>
          </p:nvSpPr>
          <p:spPr>
            <a:xfrm>
              <a:off x="449150" y="-2581150"/>
              <a:ext cx="38250" cy="38375"/>
            </a:xfrm>
            <a:custGeom>
              <a:avLst/>
              <a:gdLst/>
              <a:ahLst/>
              <a:cxnLst/>
              <a:rect l="l" t="t" r="r" b="b"/>
              <a:pathLst>
                <a:path w="1530" h="1535" extrusionOk="0">
                  <a:moveTo>
                    <a:pt x="771" y="0"/>
                  </a:moveTo>
                  <a:cubicBezTo>
                    <a:pt x="721" y="0"/>
                    <a:pt x="670" y="6"/>
                    <a:pt x="626" y="17"/>
                  </a:cubicBezTo>
                  <a:cubicBezTo>
                    <a:pt x="570" y="28"/>
                    <a:pt x="525" y="40"/>
                    <a:pt x="481" y="62"/>
                  </a:cubicBezTo>
                  <a:cubicBezTo>
                    <a:pt x="436" y="73"/>
                    <a:pt x="380" y="107"/>
                    <a:pt x="347" y="129"/>
                  </a:cubicBezTo>
                  <a:cubicBezTo>
                    <a:pt x="302" y="162"/>
                    <a:pt x="258" y="185"/>
                    <a:pt x="224" y="229"/>
                  </a:cubicBezTo>
                  <a:cubicBezTo>
                    <a:pt x="191" y="263"/>
                    <a:pt x="157" y="296"/>
                    <a:pt x="135" y="341"/>
                  </a:cubicBezTo>
                  <a:cubicBezTo>
                    <a:pt x="101" y="385"/>
                    <a:pt x="79" y="430"/>
                    <a:pt x="57" y="486"/>
                  </a:cubicBezTo>
                  <a:cubicBezTo>
                    <a:pt x="45" y="531"/>
                    <a:pt x="23" y="575"/>
                    <a:pt x="12" y="620"/>
                  </a:cubicBezTo>
                  <a:cubicBezTo>
                    <a:pt x="1" y="664"/>
                    <a:pt x="1" y="720"/>
                    <a:pt x="1" y="776"/>
                  </a:cubicBezTo>
                  <a:cubicBezTo>
                    <a:pt x="1" y="821"/>
                    <a:pt x="1" y="865"/>
                    <a:pt x="12" y="921"/>
                  </a:cubicBezTo>
                  <a:cubicBezTo>
                    <a:pt x="23" y="966"/>
                    <a:pt x="45" y="1010"/>
                    <a:pt x="57" y="1055"/>
                  </a:cubicBezTo>
                  <a:cubicBezTo>
                    <a:pt x="79" y="1100"/>
                    <a:pt x="101" y="1144"/>
                    <a:pt x="135" y="1189"/>
                  </a:cubicBezTo>
                  <a:cubicBezTo>
                    <a:pt x="191" y="1278"/>
                    <a:pt x="258" y="1345"/>
                    <a:pt x="347" y="1401"/>
                  </a:cubicBezTo>
                  <a:cubicBezTo>
                    <a:pt x="380" y="1434"/>
                    <a:pt x="436" y="1457"/>
                    <a:pt x="481" y="1479"/>
                  </a:cubicBezTo>
                  <a:cubicBezTo>
                    <a:pt x="525" y="1490"/>
                    <a:pt x="570" y="1513"/>
                    <a:pt x="626" y="1513"/>
                  </a:cubicBezTo>
                  <a:cubicBezTo>
                    <a:pt x="670" y="1524"/>
                    <a:pt x="715" y="1535"/>
                    <a:pt x="771" y="1535"/>
                  </a:cubicBezTo>
                  <a:cubicBezTo>
                    <a:pt x="815" y="1535"/>
                    <a:pt x="871" y="1524"/>
                    <a:pt x="916" y="1513"/>
                  </a:cubicBezTo>
                  <a:cubicBezTo>
                    <a:pt x="972" y="1513"/>
                    <a:pt x="1016" y="1490"/>
                    <a:pt x="1061" y="1479"/>
                  </a:cubicBezTo>
                  <a:cubicBezTo>
                    <a:pt x="1106" y="1457"/>
                    <a:pt x="1150" y="1434"/>
                    <a:pt x="1195" y="1401"/>
                  </a:cubicBezTo>
                  <a:cubicBezTo>
                    <a:pt x="1273" y="1345"/>
                    <a:pt x="1351" y="1278"/>
                    <a:pt x="1407" y="1189"/>
                  </a:cubicBezTo>
                  <a:cubicBezTo>
                    <a:pt x="1429" y="1144"/>
                    <a:pt x="1452" y="1111"/>
                    <a:pt x="1474" y="1055"/>
                  </a:cubicBezTo>
                  <a:cubicBezTo>
                    <a:pt x="1496" y="1010"/>
                    <a:pt x="1507" y="966"/>
                    <a:pt x="1519" y="921"/>
                  </a:cubicBezTo>
                  <a:cubicBezTo>
                    <a:pt x="1530" y="865"/>
                    <a:pt x="1530" y="821"/>
                    <a:pt x="1530" y="776"/>
                  </a:cubicBezTo>
                  <a:cubicBezTo>
                    <a:pt x="1530" y="720"/>
                    <a:pt x="1530" y="664"/>
                    <a:pt x="1519" y="620"/>
                  </a:cubicBezTo>
                  <a:cubicBezTo>
                    <a:pt x="1507" y="575"/>
                    <a:pt x="1496" y="531"/>
                    <a:pt x="1474" y="486"/>
                  </a:cubicBezTo>
                  <a:cubicBezTo>
                    <a:pt x="1452" y="430"/>
                    <a:pt x="1429" y="385"/>
                    <a:pt x="1407" y="341"/>
                  </a:cubicBezTo>
                  <a:cubicBezTo>
                    <a:pt x="1373" y="296"/>
                    <a:pt x="1340" y="263"/>
                    <a:pt x="1307" y="229"/>
                  </a:cubicBezTo>
                  <a:cubicBezTo>
                    <a:pt x="1273" y="185"/>
                    <a:pt x="1228" y="162"/>
                    <a:pt x="1195" y="129"/>
                  </a:cubicBezTo>
                  <a:cubicBezTo>
                    <a:pt x="1150" y="107"/>
                    <a:pt x="1106" y="84"/>
                    <a:pt x="1061" y="62"/>
                  </a:cubicBezTo>
                  <a:cubicBezTo>
                    <a:pt x="1016" y="40"/>
                    <a:pt x="972" y="28"/>
                    <a:pt x="916" y="17"/>
                  </a:cubicBezTo>
                  <a:cubicBezTo>
                    <a:pt x="871" y="6"/>
                    <a:pt x="821" y="0"/>
                    <a:pt x="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0"/>
            <p:cNvSpPr/>
            <p:nvPr/>
          </p:nvSpPr>
          <p:spPr>
            <a:xfrm>
              <a:off x="1636250" y="-2122350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0"/>
            <p:cNvSpPr/>
            <p:nvPr/>
          </p:nvSpPr>
          <p:spPr>
            <a:xfrm>
              <a:off x="1711575" y="-2197675"/>
              <a:ext cx="136725" cy="25125"/>
            </a:xfrm>
            <a:custGeom>
              <a:avLst/>
              <a:gdLst/>
              <a:ahLst/>
              <a:cxnLst/>
              <a:rect l="l" t="t" r="r" b="b"/>
              <a:pathLst>
                <a:path w="5469" h="1005" extrusionOk="0">
                  <a:moveTo>
                    <a:pt x="1005" y="0"/>
                  </a:moveTo>
                  <a:lnTo>
                    <a:pt x="1" y="1005"/>
                  </a:lnTo>
                  <a:lnTo>
                    <a:pt x="4464" y="1005"/>
                  </a:lnTo>
                  <a:lnTo>
                    <a:pt x="54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0"/>
            <p:cNvSpPr/>
            <p:nvPr/>
          </p:nvSpPr>
          <p:spPr>
            <a:xfrm>
              <a:off x="1786900" y="-2273000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64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0"/>
            <p:cNvSpPr/>
            <p:nvPr/>
          </p:nvSpPr>
          <p:spPr>
            <a:xfrm>
              <a:off x="1862225" y="-2348325"/>
              <a:ext cx="137000" cy="25125"/>
            </a:xfrm>
            <a:custGeom>
              <a:avLst/>
              <a:gdLst/>
              <a:ahLst/>
              <a:cxnLst/>
              <a:rect l="l" t="t" r="r" b="b"/>
              <a:pathLst>
                <a:path w="5480" h="1005" extrusionOk="0">
                  <a:moveTo>
                    <a:pt x="1005" y="0"/>
                  </a:moveTo>
                  <a:lnTo>
                    <a:pt x="1" y="1004"/>
                  </a:lnTo>
                  <a:lnTo>
                    <a:pt x="4476" y="1004"/>
                  </a:lnTo>
                  <a:lnTo>
                    <a:pt x="54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0"/>
            <p:cNvSpPr/>
            <p:nvPr/>
          </p:nvSpPr>
          <p:spPr>
            <a:xfrm>
              <a:off x="1937550" y="-2423950"/>
              <a:ext cx="137025" cy="25425"/>
            </a:xfrm>
            <a:custGeom>
              <a:avLst/>
              <a:gdLst/>
              <a:ahLst/>
              <a:cxnLst/>
              <a:rect l="l" t="t" r="r" b="b"/>
              <a:pathLst>
                <a:path w="5481" h="1017" extrusionOk="0">
                  <a:moveTo>
                    <a:pt x="1016" y="1"/>
                  </a:moveTo>
                  <a:lnTo>
                    <a:pt x="1" y="1016"/>
                  </a:lnTo>
                  <a:lnTo>
                    <a:pt x="4476" y="1016"/>
                  </a:lnTo>
                  <a:lnTo>
                    <a:pt x="5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0"/>
            <p:cNvSpPr/>
            <p:nvPr/>
          </p:nvSpPr>
          <p:spPr>
            <a:xfrm>
              <a:off x="2013150" y="-2499275"/>
              <a:ext cx="136750" cy="25150"/>
            </a:xfrm>
            <a:custGeom>
              <a:avLst/>
              <a:gdLst/>
              <a:ahLst/>
              <a:cxnLst/>
              <a:rect l="l" t="t" r="r" b="b"/>
              <a:pathLst>
                <a:path w="5470" h="1006" extrusionOk="0">
                  <a:moveTo>
                    <a:pt x="1005" y="1"/>
                  </a:moveTo>
                  <a:lnTo>
                    <a:pt x="1" y="1005"/>
                  </a:lnTo>
                  <a:lnTo>
                    <a:pt x="4465" y="1005"/>
                  </a:lnTo>
                  <a:lnTo>
                    <a:pt x="5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0"/>
            <p:cNvSpPr/>
            <p:nvPr/>
          </p:nvSpPr>
          <p:spPr>
            <a:xfrm>
              <a:off x="2088500" y="-2574600"/>
              <a:ext cx="136725" cy="25150"/>
            </a:xfrm>
            <a:custGeom>
              <a:avLst/>
              <a:gdLst/>
              <a:ahLst/>
              <a:cxnLst/>
              <a:rect l="l" t="t" r="r" b="b"/>
              <a:pathLst>
                <a:path w="5469" h="1006" extrusionOk="0">
                  <a:moveTo>
                    <a:pt x="1004" y="1"/>
                  </a:moveTo>
                  <a:lnTo>
                    <a:pt x="0" y="1005"/>
                  </a:lnTo>
                  <a:lnTo>
                    <a:pt x="4464" y="1005"/>
                  </a:lnTo>
                  <a:lnTo>
                    <a:pt x="54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0"/>
            <p:cNvSpPr/>
            <p:nvPr/>
          </p:nvSpPr>
          <p:spPr>
            <a:xfrm>
              <a:off x="463950" y="-2710950"/>
              <a:ext cx="548500" cy="546775"/>
            </a:xfrm>
            <a:custGeom>
              <a:avLst/>
              <a:gdLst/>
              <a:ahLst/>
              <a:cxnLst/>
              <a:rect l="l" t="t" r="r" b="b"/>
              <a:pathLst>
                <a:path w="21940" h="21871" extrusionOk="0">
                  <a:moveTo>
                    <a:pt x="21785" y="1"/>
                  </a:moveTo>
                  <a:cubicBezTo>
                    <a:pt x="21750" y="1"/>
                    <a:pt x="21717" y="15"/>
                    <a:pt x="21694" y="42"/>
                  </a:cubicBezTo>
                  <a:lnTo>
                    <a:pt x="90" y="21636"/>
                  </a:lnTo>
                  <a:cubicBezTo>
                    <a:pt x="0" y="21725"/>
                    <a:pt x="67" y="21870"/>
                    <a:pt x="190" y="21870"/>
                  </a:cubicBezTo>
                  <a:cubicBezTo>
                    <a:pt x="223" y="21870"/>
                    <a:pt x="268" y="21859"/>
                    <a:pt x="290" y="21837"/>
                  </a:cubicBezTo>
                  <a:lnTo>
                    <a:pt x="21884" y="232"/>
                  </a:lnTo>
                  <a:cubicBezTo>
                    <a:pt x="21940" y="176"/>
                    <a:pt x="21940" y="87"/>
                    <a:pt x="21884" y="42"/>
                  </a:cubicBezTo>
                  <a:cubicBezTo>
                    <a:pt x="21856" y="15"/>
                    <a:pt x="21820" y="1"/>
                    <a:pt x="21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942975" y="-1800075"/>
              <a:ext cx="549225" cy="547350"/>
            </a:xfrm>
            <a:custGeom>
              <a:avLst/>
              <a:gdLst/>
              <a:ahLst/>
              <a:cxnLst/>
              <a:rect l="l" t="t" r="r" b="b"/>
              <a:pathLst>
                <a:path w="21969" h="21894" extrusionOk="0">
                  <a:moveTo>
                    <a:pt x="21761" y="1"/>
                  </a:moveTo>
                  <a:cubicBezTo>
                    <a:pt x="21726" y="1"/>
                    <a:pt x="21690" y="16"/>
                    <a:pt x="21661" y="54"/>
                  </a:cubicBezTo>
                  <a:lnTo>
                    <a:pt x="56" y="21659"/>
                  </a:lnTo>
                  <a:cubicBezTo>
                    <a:pt x="0" y="21704"/>
                    <a:pt x="0" y="21793"/>
                    <a:pt x="56" y="21849"/>
                  </a:cubicBezTo>
                  <a:cubicBezTo>
                    <a:pt x="89" y="21882"/>
                    <a:pt x="123" y="21893"/>
                    <a:pt x="156" y="21893"/>
                  </a:cubicBezTo>
                  <a:cubicBezTo>
                    <a:pt x="190" y="21893"/>
                    <a:pt x="223" y="21882"/>
                    <a:pt x="257" y="21849"/>
                  </a:cubicBezTo>
                  <a:lnTo>
                    <a:pt x="21850" y="255"/>
                  </a:lnTo>
                  <a:cubicBezTo>
                    <a:pt x="21969" y="154"/>
                    <a:pt x="21869" y="1"/>
                    <a:pt x="21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0"/>
            <p:cNvSpPr/>
            <p:nvPr/>
          </p:nvSpPr>
          <p:spPr>
            <a:xfrm>
              <a:off x="295725" y="-2356925"/>
              <a:ext cx="548500" cy="547050"/>
            </a:xfrm>
            <a:custGeom>
              <a:avLst/>
              <a:gdLst/>
              <a:ahLst/>
              <a:cxnLst/>
              <a:rect l="l" t="t" r="r" b="b"/>
              <a:pathLst>
                <a:path w="21940" h="21882" extrusionOk="0">
                  <a:moveTo>
                    <a:pt x="21795" y="1"/>
                  </a:moveTo>
                  <a:cubicBezTo>
                    <a:pt x="21758" y="1"/>
                    <a:pt x="21722" y="15"/>
                    <a:pt x="21694" y="43"/>
                  </a:cubicBezTo>
                  <a:lnTo>
                    <a:pt x="89" y="21647"/>
                  </a:lnTo>
                  <a:cubicBezTo>
                    <a:pt x="0" y="21726"/>
                    <a:pt x="67" y="21882"/>
                    <a:pt x="190" y="21882"/>
                  </a:cubicBezTo>
                  <a:cubicBezTo>
                    <a:pt x="223" y="21882"/>
                    <a:pt x="268" y="21871"/>
                    <a:pt x="290" y="21837"/>
                  </a:cubicBezTo>
                  <a:lnTo>
                    <a:pt x="21895" y="244"/>
                  </a:lnTo>
                  <a:cubicBezTo>
                    <a:pt x="21940" y="188"/>
                    <a:pt x="21940" y="99"/>
                    <a:pt x="21895" y="43"/>
                  </a:cubicBezTo>
                  <a:cubicBezTo>
                    <a:pt x="21867" y="15"/>
                    <a:pt x="21831" y="1"/>
                    <a:pt x="217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0"/>
            <p:cNvSpPr/>
            <p:nvPr/>
          </p:nvSpPr>
          <p:spPr>
            <a:xfrm>
              <a:off x="1774900" y="-1975200"/>
              <a:ext cx="248600" cy="239275"/>
            </a:xfrm>
            <a:custGeom>
              <a:avLst/>
              <a:gdLst/>
              <a:ahLst/>
              <a:cxnLst/>
              <a:rect l="l" t="t" r="r" b="b"/>
              <a:pathLst>
                <a:path w="9944" h="9571" extrusionOk="0">
                  <a:moveTo>
                    <a:pt x="5168" y="285"/>
                  </a:moveTo>
                  <a:cubicBezTo>
                    <a:pt x="7656" y="285"/>
                    <a:pt x="9665" y="2294"/>
                    <a:pt x="9665" y="4783"/>
                  </a:cubicBezTo>
                  <a:cubicBezTo>
                    <a:pt x="9665" y="6613"/>
                    <a:pt x="8571" y="8253"/>
                    <a:pt x="6886" y="8945"/>
                  </a:cubicBezTo>
                  <a:cubicBezTo>
                    <a:pt x="6328" y="9178"/>
                    <a:pt x="5742" y="9291"/>
                    <a:pt x="5161" y="9291"/>
                  </a:cubicBezTo>
                  <a:cubicBezTo>
                    <a:pt x="3991" y="9291"/>
                    <a:pt x="2841" y="8832"/>
                    <a:pt x="1976" y="7974"/>
                  </a:cubicBezTo>
                  <a:cubicBezTo>
                    <a:pt x="693" y="6680"/>
                    <a:pt x="302" y="4749"/>
                    <a:pt x="1005" y="3064"/>
                  </a:cubicBezTo>
                  <a:cubicBezTo>
                    <a:pt x="1697" y="1379"/>
                    <a:pt x="3349" y="285"/>
                    <a:pt x="5168" y="285"/>
                  </a:cubicBezTo>
                  <a:close/>
                  <a:moveTo>
                    <a:pt x="5165" y="0"/>
                  </a:moveTo>
                  <a:cubicBezTo>
                    <a:pt x="3920" y="0"/>
                    <a:pt x="2696" y="484"/>
                    <a:pt x="1786" y="1401"/>
                  </a:cubicBezTo>
                  <a:cubicBezTo>
                    <a:pt x="414" y="2774"/>
                    <a:pt x="1" y="4827"/>
                    <a:pt x="748" y="6613"/>
                  </a:cubicBezTo>
                  <a:cubicBezTo>
                    <a:pt x="1485" y="8398"/>
                    <a:pt x="3226" y="9570"/>
                    <a:pt x="5168" y="9570"/>
                  </a:cubicBezTo>
                  <a:cubicBezTo>
                    <a:pt x="7801" y="9559"/>
                    <a:pt x="9944" y="7427"/>
                    <a:pt x="9944" y="4783"/>
                  </a:cubicBezTo>
                  <a:cubicBezTo>
                    <a:pt x="9944" y="2852"/>
                    <a:pt x="8783" y="1111"/>
                    <a:pt x="6998" y="364"/>
                  </a:cubicBezTo>
                  <a:cubicBezTo>
                    <a:pt x="6406" y="119"/>
                    <a:pt x="5783" y="0"/>
                    <a:pt x="5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1850800" y="-1908650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32" y="0"/>
                  </a:moveTo>
                  <a:cubicBezTo>
                    <a:pt x="960" y="0"/>
                    <a:pt x="0" y="949"/>
                    <a:pt x="0" y="2121"/>
                  </a:cubicBezTo>
                  <a:cubicBezTo>
                    <a:pt x="0" y="3304"/>
                    <a:pt x="960" y="4252"/>
                    <a:pt x="2132" y="4252"/>
                  </a:cubicBezTo>
                  <a:cubicBezTo>
                    <a:pt x="3303" y="4252"/>
                    <a:pt x="4252" y="3304"/>
                    <a:pt x="4252" y="2121"/>
                  </a:cubicBezTo>
                  <a:cubicBezTo>
                    <a:pt x="4252" y="949"/>
                    <a:pt x="3303" y="0"/>
                    <a:pt x="2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0"/>
            <p:cNvSpPr/>
            <p:nvPr/>
          </p:nvSpPr>
          <p:spPr>
            <a:xfrm>
              <a:off x="735125" y="-2028925"/>
              <a:ext cx="184150" cy="157950"/>
            </a:xfrm>
            <a:custGeom>
              <a:avLst/>
              <a:gdLst/>
              <a:ahLst/>
              <a:cxnLst/>
              <a:rect l="l" t="t" r="r" b="b"/>
              <a:pathLst>
                <a:path w="7366" h="6318" extrusionOk="0">
                  <a:moveTo>
                    <a:pt x="4219" y="292"/>
                  </a:moveTo>
                  <a:cubicBezTo>
                    <a:pt x="5803" y="292"/>
                    <a:pt x="7087" y="1575"/>
                    <a:pt x="7087" y="3171"/>
                  </a:cubicBezTo>
                  <a:cubicBezTo>
                    <a:pt x="7087" y="4901"/>
                    <a:pt x="5670" y="6048"/>
                    <a:pt x="4191" y="6048"/>
                  </a:cubicBezTo>
                  <a:cubicBezTo>
                    <a:pt x="3485" y="6048"/>
                    <a:pt x="2764" y="5786"/>
                    <a:pt x="2176" y="5202"/>
                  </a:cubicBezTo>
                  <a:cubicBezTo>
                    <a:pt x="369" y="3383"/>
                    <a:pt x="1652" y="292"/>
                    <a:pt x="4219" y="292"/>
                  </a:cubicBezTo>
                  <a:close/>
                  <a:moveTo>
                    <a:pt x="4186" y="1"/>
                  </a:moveTo>
                  <a:cubicBezTo>
                    <a:pt x="3414" y="1"/>
                    <a:pt x="2627" y="287"/>
                    <a:pt x="1987" y="928"/>
                  </a:cubicBezTo>
                  <a:cubicBezTo>
                    <a:pt x="0" y="2925"/>
                    <a:pt x="1406" y="6318"/>
                    <a:pt x="4219" y="6318"/>
                  </a:cubicBezTo>
                  <a:cubicBezTo>
                    <a:pt x="5959" y="6318"/>
                    <a:pt x="7366" y="4912"/>
                    <a:pt x="7366" y="3171"/>
                  </a:cubicBezTo>
                  <a:cubicBezTo>
                    <a:pt x="7366" y="1266"/>
                    <a:pt x="5808" y="1"/>
                    <a:pt x="41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0"/>
            <p:cNvSpPr/>
            <p:nvPr/>
          </p:nvSpPr>
          <p:spPr>
            <a:xfrm>
              <a:off x="803475" y="-1984150"/>
              <a:ext cx="74500" cy="69000"/>
            </a:xfrm>
            <a:custGeom>
              <a:avLst/>
              <a:gdLst/>
              <a:ahLst/>
              <a:cxnLst/>
              <a:rect l="l" t="t" r="r" b="b"/>
              <a:pathLst>
                <a:path w="2980" h="2760" extrusionOk="0">
                  <a:moveTo>
                    <a:pt x="1486" y="0"/>
                  </a:moveTo>
                  <a:cubicBezTo>
                    <a:pt x="824" y="0"/>
                    <a:pt x="234" y="484"/>
                    <a:pt x="123" y="1157"/>
                  </a:cubicBezTo>
                  <a:cubicBezTo>
                    <a:pt x="0" y="1916"/>
                    <a:pt x="514" y="2619"/>
                    <a:pt x="1273" y="2741"/>
                  </a:cubicBezTo>
                  <a:cubicBezTo>
                    <a:pt x="1347" y="2754"/>
                    <a:pt x="1421" y="2760"/>
                    <a:pt x="1494" y="2760"/>
                  </a:cubicBezTo>
                  <a:cubicBezTo>
                    <a:pt x="2157" y="2760"/>
                    <a:pt x="2747" y="2276"/>
                    <a:pt x="2857" y="1603"/>
                  </a:cubicBezTo>
                  <a:cubicBezTo>
                    <a:pt x="2980" y="844"/>
                    <a:pt x="2467" y="141"/>
                    <a:pt x="1708" y="18"/>
                  </a:cubicBezTo>
                  <a:cubicBezTo>
                    <a:pt x="1633" y="6"/>
                    <a:pt x="1559" y="0"/>
                    <a:pt x="14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0" name="Google Shape;1400;p40"/>
          <p:cNvGrpSpPr/>
          <p:nvPr/>
        </p:nvGrpSpPr>
        <p:grpSpPr>
          <a:xfrm flipH="1">
            <a:off x="4571988" y="-438607"/>
            <a:ext cx="1938846" cy="1720830"/>
            <a:chOff x="-1873362" y="2120543"/>
            <a:chExt cx="1938846" cy="1720830"/>
          </a:xfrm>
        </p:grpSpPr>
        <p:sp>
          <p:nvSpPr>
            <p:cNvPr id="1401" name="Google Shape;1401;p40"/>
            <p:cNvSpPr/>
            <p:nvPr/>
          </p:nvSpPr>
          <p:spPr>
            <a:xfrm>
              <a:off x="-1603307" y="2348270"/>
              <a:ext cx="752952" cy="979890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0"/>
            <p:cNvSpPr/>
            <p:nvPr/>
          </p:nvSpPr>
          <p:spPr>
            <a:xfrm>
              <a:off x="-880956" y="2326262"/>
              <a:ext cx="54822" cy="49978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0"/>
            <p:cNvSpPr/>
            <p:nvPr/>
          </p:nvSpPr>
          <p:spPr>
            <a:xfrm>
              <a:off x="-1248116" y="2840637"/>
              <a:ext cx="136036" cy="135772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0"/>
            <p:cNvSpPr/>
            <p:nvPr/>
          </p:nvSpPr>
          <p:spPr>
            <a:xfrm>
              <a:off x="-1524768" y="2679196"/>
              <a:ext cx="649512" cy="786446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0"/>
            <p:cNvSpPr/>
            <p:nvPr/>
          </p:nvSpPr>
          <p:spPr>
            <a:xfrm>
              <a:off x="-906383" y="2657342"/>
              <a:ext cx="53836" cy="49824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0"/>
            <p:cNvSpPr/>
            <p:nvPr/>
          </p:nvSpPr>
          <p:spPr>
            <a:xfrm>
              <a:off x="-1252039" y="2304737"/>
              <a:ext cx="241471" cy="240177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0"/>
            <p:cNvSpPr/>
            <p:nvPr/>
          </p:nvSpPr>
          <p:spPr>
            <a:xfrm>
              <a:off x="-1042397" y="2282795"/>
              <a:ext cx="56773" cy="49934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0"/>
            <p:cNvSpPr/>
            <p:nvPr/>
          </p:nvSpPr>
          <p:spPr>
            <a:xfrm>
              <a:off x="-1275516" y="2516813"/>
              <a:ext cx="54822" cy="49802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0"/>
            <p:cNvSpPr/>
            <p:nvPr/>
          </p:nvSpPr>
          <p:spPr>
            <a:xfrm>
              <a:off x="-1067824" y="3161765"/>
              <a:ext cx="659200" cy="657841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0"/>
            <p:cNvSpPr/>
            <p:nvPr/>
          </p:nvSpPr>
          <p:spPr>
            <a:xfrm>
              <a:off x="-676683" y="3289011"/>
              <a:ext cx="136014" cy="135772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0"/>
            <p:cNvSpPr/>
            <p:nvPr/>
          </p:nvSpPr>
          <p:spPr>
            <a:xfrm>
              <a:off x="-429382" y="3134825"/>
              <a:ext cx="53836" cy="50065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0"/>
            <p:cNvSpPr/>
            <p:nvPr/>
          </p:nvSpPr>
          <p:spPr>
            <a:xfrm>
              <a:off x="-1089349" y="3791702"/>
              <a:ext cx="49912" cy="49671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0"/>
            <p:cNvSpPr/>
            <p:nvPr/>
          </p:nvSpPr>
          <p:spPr>
            <a:xfrm>
              <a:off x="-864538" y="3079499"/>
              <a:ext cx="44739" cy="33647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0"/>
            <p:cNvSpPr/>
            <p:nvPr/>
          </p:nvSpPr>
          <p:spPr>
            <a:xfrm>
              <a:off x="-1492721" y="3169086"/>
              <a:ext cx="584365" cy="571016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0"/>
            <p:cNvSpPr/>
            <p:nvPr/>
          </p:nvSpPr>
          <p:spPr>
            <a:xfrm>
              <a:off x="-1581278" y="3795976"/>
              <a:ext cx="41122" cy="33647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0"/>
            <p:cNvSpPr/>
            <p:nvPr/>
          </p:nvSpPr>
          <p:spPr>
            <a:xfrm>
              <a:off x="-1873362" y="2939014"/>
              <a:ext cx="480201" cy="479478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0"/>
            <p:cNvSpPr/>
            <p:nvPr/>
          </p:nvSpPr>
          <p:spPr>
            <a:xfrm>
              <a:off x="-414717" y="21205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0"/>
            <p:cNvSpPr/>
            <p:nvPr/>
          </p:nvSpPr>
          <p:spPr>
            <a:xfrm>
              <a:off x="-287757" y="2820734"/>
              <a:ext cx="217972" cy="209731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0"/>
            <p:cNvSpPr/>
            <p:nvPr/>
          </p:nvSpPr>
          <p:spPr>
            <a:xfrm>
              <a:off x="-221208" y="2878778"/>
              <a:ext cx="93204" cy="93467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תמונה 1">
            <a:extLst>
              <a:ext uri="{FF2B5EF4-FFF2-40B4-BE49-F238E27FC236}">
                <a16:creationId xmlns:a16="http://schemas.microsoft.com/office/drawing/2014/main" id="{AB6EEE6E-F040-6FA9-0A60-8F46B1904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045" y="1644867"/>
            <a:ext cx="4840423" cy="29113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30"/>
          <p:cNvSpPr txBox="1">
            <a:spLocks noGrp="1"/>
          </p:cNvSpPr>
          <p:nvPr>
            <p:ph type="title"/>
          </p:nvPr>
        </p:nvSpPr>
        <p:spPr>
          <a:xfrm>
            <a:off x="601321" y="1369800"/>
            <a:ext cx="6196174" cy="2086098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Problem Definition</a:t>
            </a:r>
            <a:r>
              <a:rPr lang="en-IL" sz="4800" dirty="0"/>
              <a:t> </a:t>
            </a:r>
            <a:endParaRPr sz="4800" dirty="0"/>
          </a:p>
        </p:txBody>
      </p:sp>
      <p:grpSp>
        <p:nvGrpSpPr>
          <p:cNvPr id="991" name="Google Shape;991;p30"/>
          <p:cNvGrpSpPr/>
          <p:nvPr/>
        </p:nvGrpSpPr>
        <p:grpSpPr>
          <a:xfrm rot="10800000">
            <a:off x="7379194" y="-538557"/>
            <a:ext cx="1803578" cy="1592367"/>
            <a:chOff x="-4912150" y="-393637"/>
            <a:chExt cx="2057000" cy="1816112"/>
          </a:xfrm>
        </p:grpSpPr>
        <p:sp>
          <p:nvSpPr>
            <p:cNvPr id="992" name="Google Shape;992;p30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1017;p30">
            <a:extLst>
              <a:ext uri="{FF2B5EF4-FFF2-40B4-BE49-F238E27FC236}">
                <a16:creationId xmlns:a16="http://schemas.microsoft.com/office/drawing/2014/main" id="{5C8DA3A7-50FA-9D53-1B2E-CBBE7BAAD6F8}"/>
              </a:ext>
            </a:extLst>
          </p:cNvPr>
          <p:cNvGrpSpPr/>
          <p:nvPr/>
        </p:nvGrpSpPr>
        <p:grpSpPr>
          <a:xfrm>
            <a:off x="1459006" y="2852192"/>
            <a:ext cx="4567394" cy="265407"/>
            <a:chOff x="1512197" y="1069304"/>
            <a:chExt cx="3407100" cy="192184"/>
          </a:xfrm>
        </p:grpSpPr>
        <p:grpSp>
          <p:nvGrpSpPr>
            <p:cNvPr id="31" name="Google Shape;1018;p30">
              <a:extLst>
                <a:ext uri="{FF2B5EF4-FFF2-40B4-BE49-F238E27FC236}">
                  <a16:creationId xmlns:a16="http://schemas.microsoft.com/office/drawing/2014/main" id="{1CC8DB11-3C9A-332B-BFA7-66E305EDB6D1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33" name="Google Shape;1019;p30">
                <a:extLst>
                  <a:ext uri="{FF2B5EF4-FFF2-40B4-BE49-F238E27FC236}">
                    <a16:creationId xmlns:a16="http://schemas.microsoft.com/office/drawing/2014/main" id="{C73AC3D9-7572-6534-AC10-FF91DC7EA816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4" name="Google Shape;1020;p30">
                <a:extLst>
                  <a:ext uri="{FF2B5EF4-FFF2-40B4-BE49-F238E27FC236}">
                    <a16:creationId xmlns:a16="http://schemas.microsoft.com/office/drawing/2014/main" id="{F522F5A3-A710-E1C9-76E6-644062ED83B8}"/>
                  </a:ext>
                </a:extLst>
              </p:cNvPr>
              <p:cNvCxnSpPr>
                <a:stCxn id="32" idx="6"/>
                <a:endCxn id="35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5" name="Google Shape;1022;p30">
                <a:extLst>
                  <a:ext uri="{FF2B5EF4-FFF2-40B4-BE49-F238E27FC236}">
                    <a16:creationId xmlns:a16="http://schemas.microsoft.com/office/drawing/2014/main" id="{FCF0A195-53A2-160C-9A41-99F6874AA1A6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" name="Google Shape;1021;p30">
              <a:extLst>
                <a:ext uri="{FF2B5EF4-FFF2-40B4-BE49-F238E27FC236}">
                  <a16:creationId xmlns:a16="http://schemas.microsoft.com/office/drawing/2014/main" id="{8C5C8755-2E2A-DB4C-7896-6235ECC6011C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984;p30">
            <a:extLst>
              <a:ext uri="{FF2B5EF4-FFF2-40B4-BE49-F238E27FC236}">
                <a16:creationId xmlns:a16="http://schemas.microsoft.com/office/drawing/2014/main" id="{B921FE1D-DF2F-3DE4-866C-110E020382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Identifying Text Writers through Writing Style Analysis</a:t>
            </a:r>
            <a:endParaRPr lang="en-IL" sz="2400" dirty="0"/>
          </a:p>
        </p:txBody>
      </p:sp>
      <p:grpSp>
        <p:nvGrpSpPr>
          <p:cNvPr id="46" name="Google Shape;1017;p30">
            <a:extLst>
              <a:ext uri="{FF2B5EF4-FFF2-40B4-BE49-F238E27FC236}">
                <a16:creationId xmlns:a16="http://schemas.microsoft.com/office/drawing/2014/main" id="{98CF2E51-213A-4225-0403-05FDBDD1DFB9}"/>
              </a:ext>
            </a:extLst>
          </p:cNvPr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47" name="Google Shape;1018;p30">
              <a:extLst>
                <a:ext uri="{FF2B5EF4-FFF2-40B4-BE49-F238E27FC236}">
                  <a16:creationId xmlns:a16="http://schemas.microsoft.com/office/drawing/2014/main" id="{DF3DE172-56AC-81AF-2D90-4D69A74C2762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49" name="Google Shape;1019;p30">
                <a:extLst>
                  <a:ext uri="{FF2B5EF4-FFF2-40B4-BE49-F238E27FC236}">
                    <a16:creationId xmlns:a16="http://schemas.microsoft.com/office/drawing/2014/main" id="{1F625BF3-1D41-12AB-D778-FC297E3DDC94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" name="Google Shape;1020;p30">
                <a:extLst>
                  <a:ext uri="{FF2B5EF4-FFF2-40B4-BE49-F238E27FC236}">
                    <a16:creationId xmlns:a16="http://schemas.microsoft.com/office/drawing/2014/main" id="{7771F7F1-5C65-AE89-3571-04EA7F9584DC}"/>
                  </a:ext>
                </a:extLst>
              </p:cNvPr>
              <p:cNvCxnSpPr>
                <a:stCxn id="48" idx="6"/>
                <a:endCxn id="51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022;p30">
                <a:extLst>
                  <a:ext uri="{FF2B5EF4-FFF2-40B4-BE49-F238E27FC236}">
                    <a16:creationId xmlns:a16="http://schemas.microsoft.com/office/drawing/2014/main" id="{69712112-4297-307D-6498-F8ACB717B546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021;p30">
              <a:extLst>
                <a:ext uri="{FF2B5EF4-FFF2-40B4-BE49-F238E27FC236}">
                  <a16:creationId xmlns:a16="http://schemas.microsoft.com/office/drawing/2014/main" id="{E183E4B4-15C9-B2B9-B036-CA019428F5D8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Subtitle 10">
            <a:extLst>
              <a:ext uri="{FF2B5EF4-FFF2-40B4-BE49-F238E27FC236}">
                <a16:creationId xmlns:a16="http://schemas.microsoft.com/office/drawing/2014/main" id="{C0E856B1-2F58-C3F4-3732-3C56ADBD80F7}"/>
              </a:ext>
            </a:extLst>
          </p:cNvPr>
          <p:cNvSpPr txBox="1">
            <a:spLocks/>
          </p:cNvSpPr>
          <p:nvPr/>
        </p:nvSpPr>
        <p:spPr>
          <a:xfrm>
            <a:off x="1005050" y="1727479"/>
            <a:ext cx="1891900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Introduction : </a:t>
            </a:r>
            <a:endParaRPr lang="en-IL" sz="1800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5F60D7-02FD-2CE2-E4D7-75CBFD710FA1}"/>
              </a:ext>
            </a:extLst>
          </p:cNvPr>
          <p:cNvSpPr txBox="1"/>
          <p:nvPr/>
        </p:nvSpPr>
        <p:spPr>
          <a:xfrm>
            <a:off x="1351674" y="2372795"/>
            <a:ext cx="543236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Objective: Identify text writers by analyzing their unique authorship style</a:t>
            </a:r>
          </a:p>
          <a:p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  <a:sym typeface="Montserrat"/>
              </a:rPr>
              <a:t>Methodology: Analyze tweet-like texts using sentiment analysis methodology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30"/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Identifying Text Writers through Writing Style Analysis</a:t>
            </a:r>
            <a:endParaRPr lang="en-IL" sz="2400" dirty="0"/>
          </a:p>
        </p:txBody>
      </p:sp>
      <p:grpSp>
        <p:nvGrpSpPr>
          <p:cNvPr id="991" name="Google Shape;991;p30"/>
          <p:cNvGrpSpPr/>
          <p:nvPr/>
        </p:nvGrpSpPr>
        <p:grpSpPr>
          <a:xfrm rot="10800000">
            <a:off x="7379194" y="-538557"/>
            <a:ext cx="1803578" cy="1592367"/>
            <a:chOff x="-4912150" y="-393637"/>
            <a:chExt cx="2057000" cy="1816112"/>
          </a:xfrm>
        </p:grpSpPr>
        <p:sp>
          <p:nvSpPr>
            <p:cNvPr id="992" name="Google Shape;992;p30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0"/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1018" name="Google Shape;1018;p30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019" name="Google Shape;1019;p30"/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30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30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30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Subtitle 10">
            <a:extLst>
              <a:ext uri="{FF2B5EF4-FFF2-40B4-BE49-F238E27FC236}">
                <a16:creationId xmlns:a16="http://schemas.microsoft.com/office/drawing/2014/main" id="{D1B64FFA-8883-BAEA-6EB5-58AF32B2F4C0}"/>
              </a:ext>
            </a:extLst>
          </p:cNvPr>
          <p:cNvSpPr txBox="1">
            <a:spLocks/>
          </p:cNvSpPr>
          <p:nvPr/>
        </p:nvSpPr>
        <p:spPr>
          <a:xfrm>
            <a:off x="1005049" y="1727479"/>
            <a:ext cx="2033985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Methodology :</a:t>
            </a:r>
            <a:r>
              <a:rPr lang="en-US" sz="1800" dirty="0"/>
              <a:t> </a:t>
            </a:r>
            <a:endParaRPr lang="en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C29EEB-89B4-1A4B-8FBF-F789612008BA}"/>
              </a:ext>
            </a:extLst>
          </p:cNvPr>
          <p:cNvSpPr txBox="1"/>
          <p:nvPr/>
        </p:nvSpPr>
        <p:spPr>
          <a:xfrm>
            <a:off x="1282835" y="2278985"/>
            <a:ext cx="6096359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Challenge: Applying of sentiment analysis approach to differentiating authorships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Solution: Employ a BERT-based aspect-level sentiment analysis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Benefits of BERT: Contextual understanding and capturing language nuances</a:t>
            </a:r>
            <a:endParaRPr lang="en-US" sz="1600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70200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35"/>
          <p:cNvSpPr/>
          <p:nvPr/>
        </p:nvSpPr>
        <p:spPr>
          <a:xfrm>
            <a:off x="2318020" y="3081653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" name="Google Shape;1230;p35"/>
          <p:cNvGrpSpPr/>
          <p:nvPr/>
        </p:nvGrpSpPr>
        <p:grpSpPr>
          <a:xfrm>
            <a:off x="264775" y="4260257"/>
            <a:ext cx="960401" cy="721220"/>
            <a:chOff x="695513" y="4237143"/>
            <a:chExt cx="960401" cy="721220"/>
          </a:xfrm>
        </p:grpSpPr>
        <p:sp>
          <p:nvSpPr>
            <p:cNvPr id="1231" name="Google Shape;1231;p35"/>
            <p:cNvSpPr/>
            <p:nvPr/>
          </p:nvSpPr>
          <p:spPr>
            <a:xfrm>
              <a:off x="1175713" y="4237143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695513" y="4478468"/>
              <a:ext cx="480201" cy="47989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6" name="Google Shape;1236;p35"/>
          <p:cNvSpPr/>
          <p:nvPr/>
        </p:nvSpPr>
        <p:spPr>
          <a:xfrm>
            <a:off x="914070" y="3757655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35"/>
          <p:cNvSpPr/>
          <p:nvPr/>
        </p:nvSpPr>
        <p:spPr>
          <a:xfrm>
            <a:off x="914070" y="2395838"/>
            <a:ext cx="273600" cy="2736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4F9348F9-C47D-5105-E1B7-7D73104BC7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Identifying Text Writers through Writing Style Analysis</a:t>
            </a:r>
            <a:endParaRPr lang="en-IL" sz="2400" dirty="0"/>
          </a:p>
        </p:txBody>
      </p:sp>
      <p:grpSp>
        <p:nvGrpSpPr>
          <p:cNvPr id="5" name="Google Shape;1017;p30">
            <a:extLst>
              <a:ext uri="{FF2B5EF4-FFF2-40B4-BE49-F238E27FC236}">
                <a16:creationId xmlns:a16="http://schemas.microsoft.com/office/drawing/2014/main" id="{DDA7C575-A4FA-99F6-14D6-D091BA626246}"/>
              </a:ext>
            </a:extLst>
          </p:cNvPr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6" name="Google Shape;1018;p30">
              <a:extLst>
                <a:ext uri="{FF2B5EF4-FFF2-40B4-BE49-F238E27FC236}">
                  <a16:creationId xmlns:a16="http://schemas.microsoft.com/office/drawing/2014/main" id="{54F61E09-B4EF-93F9-5E36-A6643940F8FE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8" name="Google Shape;1019;p30">
                <a:extLst>
                  <a:ext uri="{FF2B5EF4-FFF2-40B4-BE49-F238E27FC236}">
                    <a16:creationId xmlns:a16="http://schemas.microsoft.com/office/drawing/2014/main" id="{A2E03265-BF55-47C4-3D47-D1B3322937DC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1020;p30">
                <a:extLst>
                  <a:ext uri="{FF2B5EF4-FFF2-40B4-BE49-F238E27FC236}">
                    <a16:creationId xmlns:a16="http://schemas.microsoft.com/office/drawing/2014/main" id="{CD0B0D16-CA4F-0A64-0248-9E68C95803A7}"/>
                  </a:ext>
                </a:extLst>
              </p:cNvPr>
              <p:cNvCxnSpPr>
                <a:stCxn id="7" idx="6"/>
                <a:endCxn id="10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" name="Google Shape;1022;p30">
                <a:extLst>
                  <a:ext uri="{FF2B5EF4-FFF2-40B4-BE49-F238E27FC236}">
                    <a16:creationId xmlns:a16="http://schemas.microsoft.com/office/drawing/2014/main" id="{F375AA05-EDAA-E44B-2954-A01DB0BC5BEE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021;p30">
              <a:extLst>
                <a:ext uri="{FF2B5EF4-FFF2-40B4-BE49-F238E27FC236}">
                  <a16:creationId xmlns:a16="http://schemas.microsoft.com/office/drawing/2014/main" id="{B2D6EC5E-3312-6949-1668-AB95D092FB47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Subtitle 10">
            <a:extLst>
              <a:ext uri="{FF2B5EF4-FFF2-40B4-BE49-F238E27FC236}">
                <a16:creationId xmlns:a16="http://schemas.microsoft.com/office/drawing/2014/main" id="{BCED4059-5687-F6C8-8233-C2FAFB07A289}"/>
              </a:ext>
            </a:extLst>
          </p:cNvPr>
          <p:cNvSpPr txBox="1">
            <a:spLocks/>
          </p:cNvSpPr>
          <p:nvPr/>
        </p:nvSpPr>
        <p:spPr>
          <a:xfrm>
            <a:off x="816932" y="1564924"/>
            <a:ext cx="3002175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Dataset and Model Development:</a:t>
            </a:r>
            <a:br>
              <a:rPr lang="en-US" sz="1800" b="1" dirty="0"/>
            </a:br>
            <a:endParaRPr lang="en-US" sz="1800" b="1" dirty="0"/>
          </a:p>
          <a:p>
            <a:pPr marL="0" indent="0" algn="ctr"/>
            <a:r>
              <a:rPr lang="en-US" sz="1800" dirty="0"/>
              <a:t> </a:t>
            </a:r>
            <a:endParaRPr lang="en-IL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E624FB-EC80-0302-05F1-420A5E6DECDA}"/>
              </a:ext>
            </a:extLst>
          </p:cNvPr>
          <p:cNvSpPr txBox="1"/>
          <p:nvPr/>
        </p:nvSpPr>
        <p:spPr>
          <a:xfrm>
            <a:off x="1282835" y="2395838"/>
            <a:ext cx="60963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Translate long texts to short as tweets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Exploit BERT as the backbone for discerning and classifying tweet-like text</a:t>
            </a:r>
          </a:p>
          <a:p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Potential Applications: Author profiling, opinion mining, and social media analysis</a:t>
            </a:r>
            <a:endParaRPr lang="en-US" sz="1600" dirty="0">
              <a:solidFill>
                <a:schemeClr val="lt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459710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title"/>
          </p:nvPr>
        </p:nvSpPr>
        <p:spPr>
          <a:xfrm>
            <a:off x="251378" y="301820"/>
            <a:ext cx="9065050" cy="2288236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Montserrat Medium"/>
                <a:sym typeface="Montserrat Medium"/>
              </a:rPr>
              <a:t>BERT</a:t>
            </a:r>
            <a:r>
              <a:rPr lang="en" sz="3600" b="0" dirty="0">
                <a:latin typeface="Montserrat Medium" panose="00000600000000000000" pitchFamily="2" charset="0"/>
                <a:sym typeface="Montserrat Medium"/>
              </a:rPr>
              <a:t>(</a:t>
            </a:r>
            <a:r>
              <a:rPr lang="en-US" sz="3600" b="0" dirty="0">
                <a:effectLst/>
                <a:latin typeface="Montserrat Medium" panose="000006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Bidirectional Encoder Representations from </a:t>
            </a:r>
            <a:br>
              <a:rPr lang="en-US" sz="3600" b="0" dirty="0">
                <a:effectLst/>
                <a:latin typeface="Montserrat Medium" panose="000006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0" dirty="0">
                <a:effectLst/>
                <a:latin typeface="Montserrat Medium" panose="000006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Transformers</a:t>
            </a:r>
            <a:r>
              <a:rPr lang="en-US" sz="3600" b="0" dirty="0">
                <a:effectLst/>
                <a:latin typeface="Montserrat Medium" panose="00000600000000000000" pitchFamily="2" charset="0"/>
                <a:ea typeface="Calibri" panose="020F0502020204030204" pitchFamily="34" charset="0"/>
              </a:rPr>
              <a:t>)</a:t>
            </a:r>
            <a:br>
              <a:rPr lang="en" sz="4800" b="0" dirty="0">
                <a:latin typeface="Montserrat Medium" panose="00000600000000000000" pitchFamily="2" charset="0"/>
                <a:sym typeface="Montserrat Medium"/>
              </a:rPr>
            </a:br>
            <a:r>
              <a:rPr lang="en" sz="2000" b="0" dirty="0">
                <a:latin typeface="Montserrat Medium" panose="00000600000000000000" pitchFamily="2" charset="0"/>
                <a:sym typeface="Montserrat Medium"/>
              </a:rPr>
              <a:t>Base and Large model</a:t>
            </a:r>
            <a:endParaRPr sz="2000" dirty="0">
              <a:latin typeface="Montserrat Medium" panose="00000600000000000000" pitchFamily="2" charset="0"/>
            </a:endParaRPr>
          </a:p>
        </p:txBody>
      </p:sp>
      <p:grpSp>
        <p:nvGrpSpPr>
          <p:cNvPr id="1076" name="Google Shape;1076;p32"/>
          <p:cNvGrpSpPr/>
          <p:nvPr/>
        </p:nvGrpSpPr>
        <p:grpSpPr>
          <a:xfrm rot="10800000">
            <a:off x="3188769" y="4079806"/>
            <a:ext cx="1803578" cy="1592367"/>
            <a:chOff x="-4912150" y="-393637"/>
            <a:chExt cx="2057000" cy="1816112"/>
          </a:xfrm>
        </p:grpSpPr>
        <p:sp>
          <p:nvSpPr>
            <p:cNvPr id="1077" name="Google Shape;1077;p32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2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2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2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2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2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2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2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2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2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2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2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2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2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2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2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2"/>
          <p:cNvGrpSpPr/>
          <p:nvPr/>
        </p:nvGrpSpPr>
        <p:grpSpPr>
          <a:xfrm>
            <a:off x="4572000" y="169263"/>
            <a:ext cx="946675" cy="901375"/>
            <a:chOff x="4487300" y="227688"/>
            <a:chExt cx="946675" cy="901375"/>
          </a:xfrm>
        </p:grpSpPr>
        <p:grpSp>
          <p:nvGrpSpPr>
            <p:cNvPr id="1097" name="Google Shape;1097;p32"/>
            <p:cNvGrpSpPr/>
            <p:nvPr/>
          </p:nvGrpSpPr>
          <p:grpSpPr>
            <a:xfrm>
              <a:off x="5249800" y="345688"/>
              <a:ext cx="184175" cy="158025"/>
              <a:chOff x="-3626300" y="-1680825"/>
              <a:chExt cx="184175" cy="158025"/>
            </a:xfrm>
          </p:grpSpPr>
          <p:sp>
            <p:nvSpPr>
              <p:cNvPr id="1098" name="Google Shape;1098;p32"/>
              <p:cNvSpPr/>
              <p:nvPr/>
            </p:nvSpPr>
            <p:spPr>
              <a:xfrm>
                <a:off x="-3626300" y="-1680825"/>
                <a:ext cx="184175" cy="158025"/>
              </a:xfrm>
              <a:custGeom>
                <a:avLst/>
                <a:gdLst/>
                <a:ahLst/>
                <a:cxnLst/>
                <a:rect l="l" t="t" r="r" b="b"/>
                <a:pathLst>
                  <a:path w="7367" h="6321" extrusionOk="0">
                    <a:moveTo>
                      <a:pt x="4219" y="295"/>
                    </a:moveTo>
                    <a:cubicBezTo>
                      <a:pt x="5804" y="295"/>
                      <a:pt x="7087" y="1578"/>
                      <a:pt x="7087" y="3163"/>
                    </a:cubicBezTo>
                    <a:cubicBezTo>
                      <a:pt x="7087" y="4901"/>
                      <a:pt x="5670" y="6050"/>
                      <a:pt x="4190" y="6050"/>
                    </a:cubicBezTo>
                    <a:cubicBezTo>
                      <a:pt x="3484" y="6050"/>
                      <a:pt x="2764" y="5789"/>
                      <a:pt x="2177" y="5205"/>
                    </a:cubicBezTo>
                    <a:cubicBezTo>
                      <a:pt x="369" y="3386"/>
                      <a:pt x="1653" y="295"/>
                      <a:pt x="4219" y="295"/>
                    </a:cubicBezTo>
                    <a:close/>
                    <a:moveTo>
                      <a:pt x="4193" y="1"/>
                    </a:moveTo>
                    <a:cubicBezTo>
                      <a:pt x="3419" y="1"/>
                      <a:pt x="2630" y="289"/>
                      <a:pt x="1987" y="931"/>
                    </a:cubicBezTo>
                    <a:cubicBezTo>
                      <a:pt x="1" y="2928"/>
                      <a:pt x="1407" y="6321"/>
                      <a:pt x="4219" y="6321"/>
                    </a:cubicBezTo>
                    <a:cubicBezTo>
                      <a:pt x="5960" y="6321"/>
                      <a:pt x="7366" y="4904"/>
                      <a:pt x="7366" y="3163"/>
                    </a:cubicBezTo>
                    <a:cubicBezTo>
                      <a:pt x="7366" y="1260"/>
                      <a:pt x="5813" y="1"/>
                      <a:pt x="41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2"/>
              <p:cNvSpPr/>
              <p:nvPr/>
            </p:nvSpPr>
            <p:spPr>
              <a:xfrm>
                <a:off x="-3559050" y="-1636200"/>
                <a:ext cx="76175" cy="68900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2756" extrusionOk="0">
                    <a:moveTo>
                      <a:pt x="1516" y="0"/>
                    </a:moveTo>
                    <a:cubicBezTo>
                      <a:pt x="891" y="0"/>
                      <a:pt x="331" y="427"/>
                      <a:pt x="179" y="1065"/>
                    </a:cubicBezTo>
                    <a:cubicBezTo>
                      <a:pt x="0" y="1802"/>
                      <a:pt x="469" y="2550"/>
                      <a:pt x="1206" y="2717"/>
                    </a:cubicBezTo>
                    <a:cubicBezTo>
                      <a:pt x="1315" y="2743"/>
                      <a:pt x="1424" y="2756"/>
                      <a:pt x="1531" y="2756"/>
                    </a:cubicBezTo>
                    <a:cubicBezTo>
                      <a:pt x="2157" y="2756"/>
                      <a:pt x="2716" y="2329"/>
                      <a:pt x="2868" y="1690"/>
                    </a:cubicBezTo>
                    <a:cubicBezTo>
                      <a:pt x="3047" y="954"/>
                      <a:pt x="2578" y="206"/>
                      <a:pt x="1842" y="39"/>
                    </a:cubicBezTo>
                    <a:cubicBezTo>
                      <a:pt x="1732" y="13"/>
                      <a:pt x="1623" y="0"/>
                      <a:pt x="15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0" name="Google Shape;1100;p32"/>
            <p:cNvGrpSpPr/>
            <p:nvPr/>
          </p:nvGrpSpPr>
          <p:grpSpPr>
            <a:xfrm>
              <a:off x="4487300" y="227688"/>
              <a:ext cx="716725" cy="901375"/>
              <a:chOff x="-3888525" y="-2483300"/>
              <a:chExt cx="716725" cy="901375"/>
            </a:xfrm>
          </p:grpSpPr>
          <p:sp>
            <p:nvSpPr>
              <p:cNvPr id="1101" name="Google Shape;1101;p32"/>
              <p:cNvSpPr/>
              <p:nvPr/>
            </p:nvSpPr>
            <p:spPr>
              <a:xfrm>
                <a:off x="-3719475" y="-2483300"/>
                <a:ext cx="547675" cy="547050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21882" extrusionOk="0">
                    <a:moveTo>
                      <a:pt x="21756" y="1"/>
                    </a:moveTo>
                    <a:cubicBezTo>
                      <a:pt x="21723" y="1"/>
                      <a:pt x="21689" y="15"/>
                      <a:pt x="21661" y="43"/>
                    </a:cubicBezTo>
                    <a:lnTo>
                      <a:pt x="56" y="21647"/>
                    </a:lnTo>
                    <a:cubicBezTo>
                      <a:pt x="1" y="21703"/>
                      <a:pt x="1" y="21781"/>
                      <a:pt x="56" y="21837"/>
                    </a:cubicBezTo>
                    <a:cubicBezTo>
                      <a:pt x="79" y="21870"/>
                      <a:pt x="112" y="21882"/>
                      <a:pt x="157" y="21882"/>
                    </a:cubicBezTo>
                    <a:cubicBezTo>
                      <a:pt x="190" y="21882"/>
                      <a:pt x="224" y="21870"/>
                      <a:pt x="257" y="21837"/>
                    </a:cubicBezTo>
                    <a:lnTo>
                      <a:pt x="21851" y="243"/>
                    </a:lnTo>
                    <a:cubicBezTo>
                      <a:pt x="21907" y="188"/>
                      <a:pt x="21907" y="98"/>
                      <a:pt x="21851" y="43"/>
                    </a:cubicBezTo>
                    <a:cubicBezTo>
                      <a:pt x="21823" y="15"/>
                      <a:pt x="21790" y="1"/>
                      <a:pt x="2175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2"/>
              <p:cNvSpPr/>
              <p:nvPr/>
            </p:nvSpPr>
            <p:spPr>
              <a:xfrm>
                <a:off x="-3888525" y="-2128825"/>
                <a:ext cx="549275" cy="546900"/>
              </a:xfrm>
              <a:custGeom>
                <a:avLst/>
                <a:gdLst/>
                <a:ahLst/>
                <a:cxnLst/>
                <a:rect l="l" t="t" r="r" b="b"/>
                <a:pathLst>
                  <a:path w="21971" h="21876" extrusionOk="0">
                    <a:moveTo>
                      <a:pt x="21780" y="1"/>
                    </a:moveTo>
                    <a:cubicBezTo>
                      <a:pt x="21751" y="1"/>
                      <a:pt x="21721" y="11"/>
                      <a:pt x="21694" y="36"/>
                    </a:cubicBezTo>
                    <a:lnTo>
                      <a:pt x="89" y="21630"/>
                    </a:lnTo>
                    <a:cubicBezTo>
                      <a:pt x="0" y="21719"/>
                      <a:pt x="67" y="21864"/>
                      <a:pt x="190" y="21875"/>
                    </a:cubicBezTo>
                    <a:cubicBezTo>
                      <a:pt x="223" y="21864"/>
                      <a:pt x="268" y="21853"/>
                      <a:pt x="290" y="21830"/>
                    </a:cubicBezTo>
                    <a:lnTo>
                      <a:pt x="21884" y="226"/>
                    </a:lnTo>
                    <a:cubicBezTo>
                      <a:pt x="21971" y="130"/>
                      <a:pt x="21882" y="1"/>
                      <a:pt x="2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3" name="Google Shape;1103;p32"/>
          <p:cNvGrpSpPr/>
          <p:nvPr/>
        </p:nvGrpSpPr>
        <p:grpSpPr>
          <a:xfrm>
            <a:off x="270346" y="2117903"/>
            <a:ext cx="3329654" cy="222097"/>
            <a:chOff x="4873322" y="2177404"/>
            <a:chExt cx="3011003" cy="192185"/>
          </a:xfrm>
        </p:grpSpPr>
        <p:sp>
          <p:nvSpPr>
            <p:cNvPr id="1104" name="Google Shape;1104;p32"/>
            <p:cNvSpPr/>
            <p:nvPr/>
          </p:nvSpPr>
          <p:spPr>
            <a:xfrm rot="-2700000" flipH="1">
              <a:off x="6184140" y="2205609"/>
              <a:ext cx="136016" cy="135774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05" name="Google Shape;1105;p32"/>
            <p:cNvCxnSpPr>
              <a:stCxn id="1106" idx="6"/>
              <a:endCxn id="1107" idx="2"/>
            </p:cNvCxnSpPr>
            <p:nvPr/>
          </p:nvCxnSpPr>
          <p:spPr>
            <a:xfrm rot="10800000">
              <a:off x="4930225" y="2272525"/>
              <a:ext cx="28971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107" name="Google Shape;1107;p32"/>
            <p:cNvSpPr/>
            <p:nvPr/>
          </p:nvSpPr>
          <p:spPr>
            <a:xfrm flipH="1">
              <a:off x="4873322" y="2244017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2"/>
            <p:cNvSpPr/>
            <p:nvPr/>
          </p:nvSpPr>
          <p:spPr>
            <a:xfrm flipH="1">
              <a:off x="7827325" y="2244025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 descr="A screenshot of a diagram&#10;&#10;Description automatically generated with low confidence">
            <a:extLst>
              <a:ext uri="{FF2B5EF4-FFF2-40B4-BE49-F238E27FC236}">
                <a16:creationId xmlns:a16="http://schemas.microsoft.com/office/drawing/2014/main" id="{1D0E1DA1-677B-D1C7-E480-3293792D1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750" y="2057553"/>
            <a:ext cx="3851904" cy="336139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oogle Shape;1017;p30">
            <a:extLst>
              <a:ext uri="{FF2B5EF4-FFF2-40B4-BE49-F238E27FC236}">
                <a16:creationId xmlns:a16="http://schemas.microsoft.com/office/drawing/2014/main" id="{98CF2E51-213A-4225-0403-05FDBDD1DFB9}"/>
              </a:ext>
            </a:extLst>
          </p:cNvPr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47" name="Google Shape;1018;p30">
              <a:extLst>
                <a:ext uri="{FF2B5EF4-FFF2-40B4-BE49-F238E27FC236}">
                  <a16:creationId xmlns:a16="http://schemas.microsoft.com/office/drawing/2014/main" id="{DF3DE172-56AC-81AF-2D90-4D69A74C2762}"/>
                </a:ext>
              </a:extLst>
            </p:cNvPr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49" name="Google Shape;1019;p30">
                <a:extLst>
                  <a:ext uri="{FF2B5EF4-FFF2-40B4-BE49-F238E27FC236}">
                    <a16:creationId xmlns:a16="http://schemas.microsoft.com/office/drawing/2014/main" id="{1F625BF3-1D41-12AB-D778-FC297E3DDC94}"/>
                  </a:ext>
                </a:extLst>
              </p:cNvPr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0" name="Google Shape;1020;p30">
                <a:extLst>
                  <a:ext uri="{FF2B5EF4-FFF2-40B4-BE49-F238E27FC236}">
                    <a16:creationId xmlns:a16="http://schemas.microsoft.com/office/drawing/2014/main" id="{7771F7F1-5C65-AE89-3571-04EA7F9584DC}"/>
                  </a:ext>
                </a:extLst>
              </p:cNvPr>
              <p:cNvCxnSpPr>
                <a:stCxn id="48" idx="6"/>
                <a:endCxn id="51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51" name="Google Shape;1022;p30">
                <a:extLst>
                  <a:ext uri="{FF2B5EF4-FFF2-40B4-BE49-F238E27FC236}">
                    <a16:creationId xmlns:a16="http://schemas.microsoft.com/office/drawing/2014/main" id="{69712112-4297-307D-6498-F8ACB717B546}"/>
                  </a:ext>
                </a:extLst>
              </p:cNvPr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1021;p30">
              <a:extLst>
                <a:ext uri="{FF2B5EF4-FFF2-40B4-BE49-F238E27FC236}">
                  <a16:creationId xmlns:a16="http://schemas.microsoft.com/office/drawing/2014/main" id="{E183E4B4-15C9-B2B9-B036-CA019428F5D8}"/>
                </a:ext>
              </a:extLst>
            </p:cNvPr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Subtitle 10">
            <a:extLst>
              <a:ext uri="{FF2B5EF4-FFF2-40B4-BE49-F238E27FC236}">
                <a16:creationId xmlns:a16="http://schemas.microsoft.com/office/drawing/2014/main" id="{C0E856B1-2F58-C3F4-3732-3C56ADBD80F7}"/>
              </a:ext>
            </a:extLst>
          </p:cNvPr>
          <p:cNvSpPr txBox="1">
            <a:spLocks/>
          </p:cNvSpPr>
          <p:nvPr/>
        </p:nvSpPr>
        <p:spPr>
          <a:xfrm>
            <a:off x="1005050" y="1630109"/>
            <a:ext cx="1891900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Introduction : </a:t>
            </a:r>
            <a:endParaRPr lang="en-IL" sz="1800" b="1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65F60D7-02FD-2CE2-E4D7-75CBFD710FA1}"/>
              </a:ext>
            </a:extLst>
          </p:cNvPr>
          <p:cNvSpPr txBox="1"/>
          <p:nvPr/>
        </p:nvSpPr>
        <p:spPr>
          <a:xfrm>
            <a:off x="1231312" y="2007426"/>
            <a:ext cx="70755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BERT is a transformer trained on huge datasets </a:t>
            </a:r>
          </a:p>
          <a:p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BERT is constructed to treat NLP problems such as sentiment analysis, text generation, translation between languages, etc.</a:t>
            </a:r>
          </a:p>
          <a:p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Significance: Revolutionized deep learning in natural language processing (NLP)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lt1"/>
              </a:solidFill>
              <a:latin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Montserrat"/>
              </a:rPr>
              <a:t>Key feature: Capturing contextual information bidirectionally</a:t>
            </a:r>
            <a:endParaRPr lang="en-US" sz="1600" dirty="0">
              <a:solidFill>
                <a:schemeClr val="lt1"/>
              </a:solidFill>
              <a:latin typeface="Montserrat"/>
              <a:sym typeface="Montserrat"/>
            </a:endParaRPr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3937D2D5-7694-E735-B4A6-74A51A800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BERT: Advancing Natural Language Processing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1441888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1" name="Google Shape;991;p30"/>
          <p:cNvGrpSpPr/>
          <p:nvPr/>
        </p:nvGrpSpPr>
        <p:grpSpPr>
          <a:xfrm rot="10800000">
            <a:off x="7379194" y="-538557"/>
            <a:ext cx="1803578" cy="1592367"/>
            <a:chOff x="-4912150" y="-393637"/>
            <a:chExt cx="2057000" cy="1816112"/>
          </a:xfrm>
        </p:grpSpPr>
        <p:sp>
          <p:nvSpPr>
            <p:cNvPr id="992" name="Google Shape;992;p30"/>
            <p:cNvSpPr/>
            <p:nvPr/>
          </p:nvSpPr>
          <p:spPr>
            <a:xfrm>
              <a:off x="-4604150" y="-280425"/>
              <a:ext cx="858750" cy="1117575"/>
            </a:xfrm>
            <a:custGeom>
              <a:avLst/>
              <a:gdLst/>
              <a:ahLst/>
              <a:cxnLst/>
              <a:rect l="l" t="t" r="r" b="b"/>
              <a:pathLst>
                <a:path w="34350" h="44703" extrusionOk="0">
                  <a:moveTo>
                    <a:pt x="34205" y="1"/>
                  </a:moveTo>
                  <a:cubicBezTo>
                    <a:pt x="34169" y="1"/>
                    <a:pt x="34132" y="15"/>
                    <a:pt x="34104" y="43"/>
                  </a:cubicBezTo>
                  <a:lnTo>
                    <a:pt x="23425" y="10722"/>
                  </a:lnTo>
                  <a:cubicBezTo>
                    <a:pt x="23402" y="10745"/>
                    <a:pt x="23391" y="10778"/>
                    <a:pt x="23391" y="10823"/>
                  </a:cubicBezTo>
                  <a:lnTo>
                    <a:pt x="23391" y="21168"/>
                  </a:lnTo>
                  <a:lnTo>
                    <a:pt x="90" y="44468"/>
                  </a:lnTo>
                  <a:cubicBezTo>
                    <a:pt x="1" y="44558"/>
                    <a:pt x="68" y="44703"/>
                    <a:pt x="191" y="44703"/>
                  </a:cubicBezTo>
                  <a:cubicBezTo>
                    <a:pt x="224" y="44703"/>
                    <a:pt x="258" y="44692"/>
                    <a:pt x="291" y="44669"/>
                  </a:cubicBezTo>
                  <a:lnTo>
                    <a:pt x="23626" y="21324"/>
                  </a:lnTo>
                  <a:cubicBezTo>
                    <a:pt x="23648" y="21301"/>
                    <a:pt x="23670" y="21257"/>
                    <a:pt x="23670" y="21223"/>
                  </a:cubicBezTo>
                  <a:lnTo>
                    <a:pt x="23670" y="10879"/>
                  </a:lnTo>
                  <a:lnTo>
                    <a:pt x="34305" y="244"/>
                  </a:lnTo>
                  <a:cubicBezTo>
                    <a:pt x="34350" y="188"/>
                    <a:pt x="34350" y="98"/>
                    <a:pt x="34305" y="43"/>
                  </a:cubicBezTo>
                  <a:cubicBezTo>
                    <a:pt x="34277" y="15"/>
                    <a:pt x="34241" y="1"/>
                    <a:pt x="342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0"/>
            <p:cNvSpPr/>
            <p:nvPr/>
          </p:nvSpPr>
          <p:spPr>
            <a:xfrm>
              <a:off x="-3780300" y="-305525"/>
              <a:ext cx="62525" cy="57000"/>
            </a:xfrm>
            <a:custGeom>
              <a:avLst/>
              <a:gdLst/>
              <a:ahLst/>
              <a:cxnLst/>
              <a:rect l="l" t="t" r="r" b="b"/>
              <a:pathLst>
                <a:path w="2501" h="2280" extrusionOk="0">
                  <a:moveTo>
                    <a:pt x="1248" y="0"/>
                  </a:moveTo>
                  <a:cubicBezTo>
                    <a:pt x="738" y="0"/>
                    <a:pt x="270" y="354"/>
                    <a:pt x="146" y="879"/>
                  </a:cubicBezTo>
                  <a:cubicBezTo>
                    <a:pt x="1" y="1493"/>
                    <a:pt x="380" y="2107"/>
                    <a:pt x="994" y="2252"/>
                  </a:cubicBezTo>
                  <a:cubicBezTo>
                    <a:pt x="1077" y="2270"/>
                    <a:pt x="1161" y="2279"/>
                    <a:pt x="1243" y="2279"/>
                  </a:cubicBezTo>
                  <a:cubicBezTo>
                    <a:pt x="1757" y="2279"/>
                    <a:pt x="2231" y="1933"/>
                    <a:pt x="2356" y="1404"/>
                  </a:cubicBezTo>
                  <a:cubicBezTo>
                    <a:pt x="2501" y="790"/>
                    <a:pt x="2121" y="176"/>
                    <a:pt x="1507" y="31"/>
                  </a:cubicBezTo>
                  <a:cubicBezTo>
                    <a:pt x="1421" y="10"/>
                    <a:pt x="1334" y="0"/>
                    <a:pt x="1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-4199050" y="281125"/>
              <a:ext cx="155150" cy="154850"/>
            </a:xfrm>
            <a:custGeom>
              <a:avLst/>
              <a:gdLst/>
              <a:ahLst/>
              <a:cxnLst/>
              <a:rect l="l" t="t" r="r" b="b"/>
              <a:pathLst>
                <a:path w="6206" h="6194" extrusionOk="0">
                  <a:moveTo>
                    <a:pt x="6149" y="0"/>
                  </a:moveTo>
                  <a:lnTo>
                    <a:pt x="1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4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-4514575" y="97000"/>
              <a:ext cx="740775" cy="896950"/>
            </a:xfrm>
            <a:custGeom>
              <a:avLst/>
              <a:gdLst/>
              <a:ahLst/>
              <a:cxnLst/>
              <a:rect l="l" t="t" r="r" b="b"/>
              <a:pathLst>
                <a:path w="29631" h="35878" extrusionOk="0">
                  <a:moveTo>
                    <a:pt x="29432" y="0"/>
                  </a:moveTo>
                  <a:cubicBezTo>
                    <a:pt x="29400" y="0"/>
                    <a:pt x="29367" y="13"/>
                    <a:pt x="29338" y="44"/>
                  </a:cubicBezTo>
                  <a:lnTo>
                    <a:pt x="23402" y="5981"/>
                  </a:lnTo>
                  <a:cubicBezTo>
                    <a:pt x="23368" y="6004"/>
                    <a:pt x="23357" y="6037"/>
                    <a:pt x="23357" y="6082"/>
                  </a:cubicBezTo>
                  <a:lnTo>
                    <a:pt x="23357" y="12342"/>
                  </a:lnTo>
                  <a:lnTo>
                    <a:pt x="56" y="35643"/>
                  </a:lnTo>
                  <a:cubicBezTo>
                    <a:pt x="0" y="35699"/>
                    <a:pt x="0" y="35777"/>
                    <a:pt x="56" y="35833"/>
                  </a:cubicBezTo>
                  <a:cubicBezTo>
                    <a:pt x="89" y="35866"/>
                    <a:pt x="123" y="35877"/>
                    <a:pt x="156" y="35877"/>
                  </a:cubicBezTo>
                  <a:cubicBezTo>
                    <a:pt x="190" y="35877"/>
                    <a:pt x="234" y="35866"/>
                    <a:pt x="257" y="35844"/>
                  </a:cubicBezTo>
                  <a:lnTo>
                    <a:pt x="23591" y="12498"/>
                  </a:lnTo>
                  <a:cubicBezTo>
                    <a:pt x="23625" y="12476"/>
                    <a:pt x="23636" y="12443"/>
                    <a:pt x="23636" y="12398"/>
                  </a:cubicBezTo>
                  <a:lnTo>
                    <a:pt x="23636" y="6137"/>
                  </a:lnTo>
                  <a:lnTo>
                    <a:pt x="29528" y="234"/>
                  </a:lnTo>
                  <a:cubicBezTo>
                    <a:pt x="29631" y="140"/>
                    <a:pt x="29537" y="0"/>
                    <a:pt x="29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-3809300" y="72075"/>
              <a:ext cx="61400" cy="56825"/>
            </a:xfrm>
            <a:custGeom>
              <a:avLst/>
              <a:gdLst/>
              <a:ahLst/>
              <a:cxnLst/>
              <a:rect l="l" t="t" r="r" b="b"/>
              <a:pathLst>
                <a:path w="2456" h="2273" extrusionOk="0">
                  <a:moveTo>
                    <a:pt x="1225" y="0"/>
                  </a:moveTo>
                  <a:cubicBezTo>
                    <a:pt x="680" y="0"/>
                    <a:pt x="191" y="399"/>
                    <a:pt x="101" y="952"/>
                  </a:cubicBezTo>
                  <a:cubicBezTo>
                    <a:pt x="0" y="1577"/>
                    <a:pt x="424" y="2157"/>
                    <a:pt x="1049" y="2258"/>
                  </a:cubicBezTo>
                  <a:cubicBezTo>
                    <a:pt x="1111" y="2268"/>
                    <a:pt x="1173" y="2273"/>
                    <a:pt x="1233" y="2273"/>
                  </a:cubicBezTo>
                  <a:cubicBezTo>
                    <a:pt x="1775" y="2273"/>
                    <a:pt x="2254" y="1882"/>
                    <a:pt x="2344" y="1320"/>
                  </a:cubicBezTo>
                  <a:cubicBezTo>
                    <a:pt x="2455" y="707"/>
                    <a:pt x="2031" y="115"/>
                    <a:pt x="1406" y="15"/>
                  </a:cubicBezTo>
                  <a:cubicBezTo>
                    <a:pt x="1346" y="5"/>
                    <a:pt x="1285" y="0"/>
                    <a:pt x="1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-4203525" y="-330075"/>
              <a:ext cx="275400" cy="273925"/>
            </a:xfrm>
            <a:custGeom>
              <a:avLst/>
              <a:gdLst/>
              <a:ahLst/>
              <a:cxnLst/>
              <a:rect l="l" t="t" r="r" b="b"/>
              <a:pathLst>
                <a:path w="11016" h="10957" extrusionOk="0">
                  <a:moveTo>
                    <a:pt x="10859" y="0"/>
                  </a:moveTo>
                  <a:cubicBezTo>
                    <a:pt x="10823" y="0"/>
                    <a:pt x="10787" y="14"/>
                    <a:pt x="10759" y="42"/>
                  </a:cubicBezTo>
                  <a:lnTo>
                    <a:pt x="90" y="10711"/>
                  </a:lnTo>
                  <a:cubicBezTo>
                    <a:pt x="1" y="10800"/>
                    <a:pt x="57" y="10956"/>
                    <a:pt x="180" y="10956"/>
                  </a:cubicBezTo>
                  <a:cubicBezTo>
                    <a:pt x="224" y="10956"/>
                    <a:pt x="258" y="10934"/>
                    <a:pt x="280" y="10912"/>
                  </a:cubicBezTo>
                  <a:lnTo>
                    <a:pt x="10960" y="243"/>
                  </a:lnTo>
                  <a:cubicBezTo>
                    <a:pt x="11015" y="187"/>
                    <a:pt x="11015" y="98"/>
                    <a:pt x="10960" y="42"/>
                  </a:cubicBezTo>
                  <a:cubicBezTo>
                    <a:pt x="10932" y="14"/>
                    <a:pt x="10895" y="0"/>
                    <a:pt x="10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0"/>
            <p:cNvSpPr/>
            <p:nvPr/>
          </p:nvSpPr>
          <p:spPr>
            <a:xfrm>
              <a:off x="-3964425" y="-355100"/>
              <a:ext cx="64750" cy="56950"/>
            </a:xfrm>
            <a:custGeom>
              <a:avLst/>
              <a:gdLst/>
              <a:ahLst/>
              <a:cxnLst/>
              <a:rect l="l" t="t" r="r" b="b"/>
              <a:pathLst>
                <a:path w="2590" h="2278" extrusionOk="0">
                  <a:moveTo>
                    <a:pt x="1285" y="1"/>
                  </a:moveTo>
                  <a:cubicBezTo>
                    <a:pt x="1143" y="1"/>
                    <a:pt x="999" y="27"/>
                    <a:pt x="860" y="84"/>
                  </a:cubicBezTo>
                  <a:cubicBezTo>
                    <a:pt x="280" y="329"/>
                    <a:pt x="1" y="999"/>
                    <a:pt x="246" y="1579"/>
                  </a:cubicBezTo>
                  <a:cubicBezTo>
                    <a:pt x="423" y="2017"/>
                    <a:pt x="849" y="2277"/>
                    <a:pt x="1296" y="2277"/>
                  </a:cubicBezTo>
                  <a:cubicBezTo>
                    <a:pt x="1441" y="2277"/>
                    <a:pt x="1588" y="2250"/>
                    <a:pt x="1730" y="2193"/>
                  </a:cubicBezTo>
                  <a:cubicBezTo>
                    <a:pt x="2311" y="1947"/>
                    <a:pt x="2590" y="1289"/>
                    <a:pt x="2344" y="708"/>
                  </a:cubicBezTo>
                  <a:cubicBezTo>
                    <a:pt x="2158" y="268"/>
                    <a:pt x="1733" y="1"/>
                    <a:pt x="12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0"/>
            <p:cNvSpPr/>
            <p:nvPr/>
          </p:nvSpPr>
          <p:spPr>
            <a:xfrm>
              <a:off x="-4230300" y="-88200"/>
              <a:ext cx="62525" cy="56800"/>
            </a:xfrm>
            <a:custGeom>
              <a:avLst/>
              <a:gdLst/>
              <a:ahLst/>
              <a:cxnLst/>
              <a:rect l="l" t="t" r="r" b="b"/>
              <a:pathLst>
                <a:path w="2501" h="2272" extrusionOk="0">
                  <a:moveTo>
                    <a:pt x="1254" y="0"/>
                  </a:moveTo>
                  <a:cubicBezTo>
                    <a:pt x="737" y="0"/>
                    <a:pt x="270" y="353"/>
                    <a:pt x="146" y="868"/>
                  </a:cubicBezTo>
                  <a:cubicBezTo>
                    <a:pt x="1" y="1482"/>
                    <a:pt x="380" y="2096"/>
                    <a:pt x="994" y="2241"/>
                  </a:cubicBezTo>
                  <a:cubicBezTo>
                    <a:pt x="1082" y="2262"/>
                    <a:pt x="1171" y="2272"/>
                    <a:pt x="1258" y="2272"/>
                  </a:cubicBezTo>
                  <a:cubicBezTo>
                    <a:pt x="1774" y="2272"/>
                    <a:pt x="2241" y="1918"/>
                    <a:pt x="2355" y="1393"/>
                  </a:cubicBezTo>
                  <a:cubicBezTo>
                    <a:pt x="2500" y="779"/>
                    <a:pt x="2121" y="176"/>
                    <a:pt x="1518" y="31"/>
                  </a:cubicBezTo>
                  <a:cubicBezTo>
                    <a:pt x="1430" y="10"/>
                    <a:pt x="1341" y="0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-3993425" y="647375"/>
              <a:ext cx="751825" cy="750275"/>
            </a:xfrm>
            <a:custGeom>
              <a:avLst/>
              <a:gdLst/>
              <a:ahLst/>
              <a:cxnLst/>
              <a:rect l="l" t="t" r="r" b="b"/>
              <a:pathLst>
                <a:path w="30073" h="30011" extrusionOk="0">
                  <a:moveTo>
                    <a:pt x="29876" y="1"/>
                  </a:moveTo>
                  <a:cubicBezTo>
                    <a:pt x="29846" y="1"/>
                    <a:pt x="29814" y="11"/>
                    <a:pt x="29785" y="36"/>
                  </a:cubicBezTo>
                  <a:lnTo>
                    <a:pt x="56" y="29776"/>
                  </a:lnTo>
                  <a:cubicBezTo>
                    <a:pt x="0" y="29821"/>
                    <a:pt x="0" y="29910"/>
                    <a:pt x="56" y="29966"/>
                  </a:cubicBezTo>
                  <a:cubicBezTo>
                    <a:pt x="78" y="29999"/>
                    <a:pt x="112" y="30010"/>
                    <a:pt x="156" y="30010"/>
                  </a:cubicBezTo>
                  <a:cubicBezTo>
                    <a:pt x="190" y="30010"/>
                    <a:pt x="223" y="29999"/>
                    <a:pt x="257" y="29966"/>
                  </a:cubicBezTo>
                  <a:lnTo>
                    <a:pt x="29986" y="237"/>
                  </a:lnTo>
                  <a:cubicBezTo>
                    <a:pt x="30073" y="132"/>
                    <a:pt x="29983" y="1"/>
                    <a:pt x="298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-3547325" y="792500"/>
              <a:ext cx="155125" cy="154850"/>
            </a:xfrm>
            <a:custGeom>
              <a:avLst/>
              <a:gdLst/>
              <a:ahLst/>
              <a:cxnLst/>
              <a:rect l="l" t="t" r="r" b="b"/>
              <a:pathLst>
                <a:path w="6205" h="6194" extrusionOk="0">
                  <a:moveTo>
                    <a:pt x="6160" y="0"/>
                  </a:moveTo>
                  <a:lnTo>
                    <a:pt x="0" y="6149"/>
                  </a:lnTo>
                  <a:lnTo>
                    <a:pt x="1395" y="6194"/>
                  </a:lnTo>
                  <a:lnTo>
                    <a:pt x="6205" y="1384"/>
                  </a:lnTo>
                  <a:lnTo>
                    <a:pt x="61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-3265275" y="616650"/>
              <a:ext cx="61400" cy="57100"/>
            </a:xfrm>
            <a:custGeom>
              <a:avLst/>
              <a:gdLst/>
              <a:ahLst/>
              <a:cxnLst/>
              <a:rect l="l" t="t" r="r" b="b"/>
              <a:pathLst>
                <a:path w="2456" h="2284" extrusionOk="0">
                  <a:moveTo>
                    <a:pt x="1226" y="0"/>
                  </a:moveTo>
                  <a:cubicBezTo>
                    <a:pt x="681" y="0"/>
                    <a:pt x="191" y="400"/>
                    <a:pt x="101" y="964"/>
                  </a:cubicBezTo>
                  <a:cubicBezTo>
                    <a:pt x="0" y="1577"/>
                    <a:pt x="424" y="2169"/>
                    <a:pt x="1049" y="2269"/>
                  </a:cubicBezTo>
                  <a:cubicBezTo>
                    <a:pt x="1110" y="2279"/>
                    <a:pt x="1170" y="2284"/>
                    <a:pt x="1230" y="2284"/>
                  </a:cubicBezTo>
                  <a:cubicBezTo>
                    <a:pt x="1775" y="2284"/>
                    <a:pt x="2264" y="1884"/>
                    <a:pt x="2355" y="1321"/>
                  </a:cubicBezTo>
                  <a:cubicBezTo>
                    <a:pt x="2455" y="696"/>
                    <a:pt x="2031" y="115"/>
                    <a:pt x="1406" y="15"/>
                  </a:cubicBezTo>
                  <a:cubicBezTo>
                    <a:pt x="1346" y="5"/>
                    <a:pt x="1285" y="0"/>
                    <a:pt x="12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0"/>
            <p:cNvSpPr/>
            <p:nvPr/>
          </p:nvSpPr>
          <p:spPr>
            <a:xfrm>
              <a:off x="-4017975" y="1365825"/>
              <a:ext cx="56925" cy="56650"/>
            </a:xfrm>
            <a:custGeom>
              <a:avLst/>
              <a:gdLst/>
              <a:ahLst/>
              <a:cxnLst/>
              <a:rect l="l" t="t" r="r" b="b"/>
              <a:pathLst>
                <a:path w="2277" h="2266" extrusionOk="0">
                  <a:moveTo>
                    <a:pt x="1138" y="0"/>
                  </a:moveTo>
                  <a:cubicBezTo>
                    <a:pt x="502" y="0"/>
                    <a:pt x="0" y="502"/>
                    <a:pt x="0" y="1127"/>
                  </a:cubicBezTo>
                  <a:cubicBezTo>
                    <a:pt x="0" y="1763"/>
                    <a:pt x="502" y="2265"/>
                    <a:pt x="1138" y="2265"/>
                  </a:cubicBezTo>
                  <a:cubicBezTo>
                    <a:pt x="1763" y="2265"/>
                    <a:pt x="2277" y="1763"/>
                    <a:pt x="2277" y="1127"/>
                  </a:cubicBezTo>
                  <a:cubicBezTo>
                    <a:pt x="2277" y="502"/>
                    <a:pt x="1763" y="0"/>
                    <a:pt x="1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0"/>
            <p:cNvSpPr/>
            <p:nvPr/>
          </p:nvSpPr>
          <p:spPr>
            <a:xfrm>
              <a:off x="-3761575" y="553550"/>
              <a:ext cx="51025" cy="38375"/>
            </a:xfrm>
            <a:custGeom>
              <a:avLst/>
              <a:gdLst/>
              <a:ahLst/>
              <a:cxnLst/>
              <a:rect l="l" t="t" r="r" b="b"/>
              <a:pathLst>
                <a:path w="2041" h="1535" extrusionOk="0">
                  <a:moveTo>
                    <a:pt x="1021" y="0"/>
                  </a:moveTo>
                  <a:cubicBezTo>
                    <a:pt x="970" y="0"/>
                    <a:pt x="920" y="6"/>
                    <a:pt x="870" y="17"/>
                  </a:cubicBezTo>
                  <a:cubicBezTo>
                    <a:pt x="825" y="28"/>
                    <a:pt x="781" y="39"/>
                    <a:pt x="736" y="62"/>
                  </a:cubicBezTo>
                  <a:cubicBezTo>
                    <a:pt x="680" y="73"/>
                    <a:pt x="636" y="95"/>
                    <a:pt x="602" y="129"/>
                  </a:cubicBezTo>
                  <a:cubicBezTo>
                    <a:pt x="558" y="151"/>
                    <a:pt x="513" y="184"/>
                    <a:pt x="479" y="229"/>
                  </a:cubicBezTo>
                  <a:cubicBezTo>
                    <a:pt x="1" y="708"/>
                    <a:pt x="333" y="1530"/>
                    <a:pt x="1021" y="1535"/>
                  </a:cubicBezTo>
                  <a:lnTo>
                    <a:pt x="1021" y="1535"/>
                  </a:lnTo>
                  <a:cubicBezTo>
                    <a:pt x="1698" y="1530"/>
                    <a:pt x="2040" y="708"/>
                    <a:pt x="1562" y="229"/>
                  </a:cubicBezTo>
                  <a:cubicBezTo>
                    <a:pt x="1484" y="151"/>
                    <a:pt x="1406" y="95"/>
                    <a:pt x="1305" y="62"/>
                  </a:cubicBezTo>
                  <a:cubicBezTo>
                    <a:pt x="1261" y="39"/>
                    <a:pt x="1216" y="28"/>
                    <a:pt x="1171" y="17"/>
                  </a:cubicBezTo>
                  <a:cubicBezTo>
                    <a:pt x="1121" y="6"/>
                    <a:pt x="1071" y="0"/>
                    <a:pt x="1021" y="0"/>
                  </a:cubicBezTo>
                  <a:close/>
                  <a:moveTo>
                    <a:pt x="1021" y="1535"/>
                  </a:moveTo>
                  <a:cubicBezTo>
                    <a:pt x="1019" y="1535"/>
                    <a:pt x="1017" y="1535"/>
                    <a:pt x="1015" y="1535"/>
                  </a:cubicBezTo>
                  <a:lnTo>
                    <a:pt x="1026" y="1535"/>
                  </a:lnTo>
                  <a:cubicBezTo>
                    <a:pt x="1024" y="1535"/>
                    <a:pt x="1023" y="1535"/>
                    <a:pt x="1021" y="15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-4478025" y="655725"/>
              <a:ext cx="666475" cy="651250"/>
            </a:xfrm>
            <a:custGeom>
              <a:avLst/>
              <a:gdLst/>
              <a:ahLst/>
              <a:cxnLst/>
              <a:rect l="l" t="t" r="r" b="b"/>
              <a:pathLst>
                <a:path w="26659" h="26050" extrusionOk="0">
                  <a:moveTo>
                    <a:pt x="25615" y="0"/>
                  </a:moveTo>
                  <a:cubicBezTo>
                    <a:pt x="25521" y="0"/>
                    <a:pt x="25422" y="18"/>
                    <a:pt x="25321" y="59"/>
                  </a:cubicBezTo>
                  <a:cubicBezTo>
                    <a:pt x="24529" y="360"/>
                    <a:pt x="24752" y="1532"/>
                    <a:pt x="25600" y="1532"/>
                  </a:cubicBezTo>
                  <a:cubicBezTo>
                    <a:pt x="25790" y="1532"/>
                    <a:pt x="25979" y="1454"/>
                    <a:pt x="26124" y="1331"/>
                  </a:cubicBezTo>
                  <a:cubicBezTo>
                    <a:pt x="26659" y="826"/>
                    <a:pt x="26246" y="0"/>
                    <a:pt x="25615" y="0"/>
                  </a:cubicBezTo>
                  <a:close/>
                  <a:moveTo>
                    <a:pt x="21521" y="4074"/>
                  </a:moveTo>
                  <a:cubicBezTo>
                    <a:pt x="21427" y="4074"/>
                    <a:pt x="21327" y="4092"/>
                    <a:pt x="21225" y="4132"/>
                  </a:cubicBezTo>
                  <a:cubicBezTo>
                    <a:pt x="20433" y="4445"/>
                    <a:pt x="20656" y="5616"/>
                    <a:pt x="21504" y="5616"/>
                  </a:cubicBezTo>
                  <a:cubicBezTo>
                    <a:pt x="21705" y="5616"/>
                    <a:pt x="21895" y="5549"/>
                    <a:pt x="22029" y="5416"/>
                  </a:cubicBezTo>
                  <a:cubicBezTo>
                    <a:pt x="22573" y="4910"/>
                    <a:pt x="22160" y="4074"/>
                    <a:pt x="21521" y="4074"/>
                  </a:cubicBezTo>
                  <a:close/>
                  <a:moveTo>
                    <a:pt x="17436" y="8169"/>
                  </a:moveTo>
                  <a:cubicBezTo>
                    <a:pt x="17341" y="8169"/>
                    <a:pt x="17242" y="8187"/>
                    <a:pt x="17141" y="8228"/>
                  </a:cubicBezTo>
                  <a:cubicBezTo>
                    <a:pt x="16349" y="8540"/>
                    <a:pt x="16572" y="9712"/>
                    <a:pt x="17420" y="9712"/>
                  </a:cubicBezTo>
                  <a:cubicBezTo>
                    <a:pt x="17621" y="9712"/>
                    <a:pt x="17811" y="9634"/>
                    <a:pt x="17944" y="9500"/>
                  </a:cubicBezTo>
                  <a:cubicBezTo>
                    <a:pt x="18488" y="8995"/>
                    <a:pt x="18069" y="8169"/>
                    <a:pt x="17436" y="8169"/>
                  </a:cubicBezTo>
                  <a:close/>
                  <a:moveTo>
                    <a:pt x="13345" y="12254"/>
                  </a:moveTo>
                  <a:cubicBezTo>
                    <a:pt x="13242" y="12254"/>
                    <a:pt x="13134" y="12275"/>
                    <a:pt x="13023" y="12323"/>
                  </a:cubicBezTo>
                  <a:cubicBezTo>
                    <a:pt x="12264" y="12658"/>
                    <a:pt x="12499" y="13796"/>
                    <a:pt x="13336" y="13796"/>
                  </a:cubicBezTo>
                  <a:cubicBezTo>
                    <a:pt x="13548" y="13796"/>
                    <a:pt x="13749" y="13707"/>
                    <a:pt x="13894" y="13551"/>
                  </a:cubicBezTo>
                  <a:cubicBezTo>
                    <a:pt x="14381" y="13025"/>
                    <a:pt x="13960" y="12254"/>
                    <a:pt x="13345" y="12254"/>
                  </a:cubicBezTo>
                  <a:close/>
                  <a:moveTo>
                    <a:pt x="9257" y="16338"/>
                  </a:moveTo>
                  <a:cubicBezTo>
                    <a:pt x="9155" y="16338"/>
                    <a:pt x="9048" y="16360"/>
                    <a:pt x="8939" y="16408"/>
                  </a:cubicBezTo>
                  <a:cubicBezTo>
                    <a:pt x="8169" y="16742"/>
                    <a:pt x="8414" y="17881"/>
                    <a:pt x="9251" y="17881"/>
                  </a:cubicBezTo>
                  <a:cubicBezTo>
                    <a:pt x="9463" y="17881"/>
                    <a:pt x="9664" y="17791"/>
                    <a:pt x="9809" y="17635"/>
                  </a:cubicBezTo>
                  <a:cubicBezTo>
                    <a:pt x="10297" y="17109"/>
                    <a:pt x="9867" y="16338"/>
                    <a:pt x="9257" y="16338"/>
                  </a:cubicBezTo>
                  <a:close/>
                  <a:moveTo>
                    <a:pt x="5182" y="20433"/>
                  </a:moveTo>
                  <a:cubicBezTo>
                    <a:pt x="5088" y="20433"/>
                    <a:pt x="4989" y="20451"/>
                    <a:pt x="4888" y="20492"/>
                  </a:cubicBezTo>
                  <a:cubicBezTo>
                    <a:pt x="4096" y="20793"/>
                    <a:pt x="4319" y="21965"/>
                    <a:pt x="5167" y="21965"/>
                  </a:cubicBezTo>
                  <a:cubicBezTo>
                    <a:pt x="5357" y="21965"/>
                    <a:pt x="5546" y="21887"/>
                    <a:pt x="5691" y="21764"/>
                  </a:cubicBezTo>
                  <a:cubicBezTo>
                    <a:pt x="6225" y="21259"/>
                    <a:pt x="5813" y="20433"/>
                    <a:pt x="5182" y="20433"/>
                  </a:cubicBezTo>
                  <a:close/>
                  <a:moveTo>
                    <a:pt x="1088" y="24507"/>
                  </a:moveTo>
                  <a:cubicBezTo>
                    <a:pt x="994" y="24507"/>
                    <a:pt x="894" y="24525"/>
                    <a:pt x="792" y="24565"/>
                  </a:cubicBezTo>
                  <a:cubicBezTo>
                    <a:pt x="0" y="24878"/>
                    <a:pt x="223" y="26049"/>
                    <a:pt x="1071" y="26049"/>
                  </a:cubicBezTo>
                  <a:cubicBezTo>
                    <a:pt x="1272" y="26049"/>
                    <a:pt x="1462" y="25982"/>
                    <a:pt x="1596" y="25849"/>
                  </a:cubicBezTo>
                  <a:cubicBezTo>
                    <a:pt x="2140" y="25343"/>
                    <a:pt x="1727" y="24507"/>
                    <a:pt x="1088" y="2450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-4579025" y="1370700"/>
              <a:ext cx="46900" cy="38375"/>
            </a:xfrm>
            <a:custGeom>
              <a:avLst/>
              <a:gdLst/>
              <a:ahLst/>
              <a:cxnLst/>
              <a:rect l="l" t="t" r="r" b="b"/>
              <a:pathLst>
                <a:path w="1876" h="1535" extrusionOk="0">
                  <a:moveTo>
                    <a:pt x="1027" y="1"/>
                  </a:moveTo>
                  <a:cubicBezTo>
                    <a:pt x="976" y="1"/>
                    <a:pt x="924" y="6"/>
                    <a:pt x="871" y="17"/>
                  </a:cubicBezTo>
                  <a:cubicBezTo>
                    <a:pt x="826" y="28"/>
                    <a:pt x="781" y="39"/>
                    <a:pt x="737" y="62"/>
                  </a:cubicBezTo>
                  <a:cubicBezTo>
                    <a:pt x="692" y="84"/>
                    <a:pt x="648" y="106"/>
                    <a:pt x="603" y="129"/>
                  </a:cubicBezTo>
                  <a:cubicBezTo>
                    <a:pt x="558" y="162"/>
                    <a:pt x="525" y="196"/>
                    <a:pt x="480" y="229"/>
                  </a:cubicBezTo>
                  <a:cubicBezTo>
                    <a:pt x="0" y="709"/>
                    <a:pt x="346" y="1535"/>
                    <a:pt x="1027" y="1535"/>
                  </a:cubicBezTo>
                  <a:cubicBezTo>
                    <a:pt x="1228" y="1535"/>
                    <a:pt x="1429" y="1457"/>
                    <a:pt x="1563" y="1312"/>
                  </a:cubicBezTo>
                  <a:cubicBezTo>
                    <a:pt x="1641" y="1245"/>
                    <a:pt x="1697" y="1155"/>
                    <a:pt x="1730" y="1066"/>
                  </a:cubicBezTo>
                  <a:cubicBezTo>
                    <a:pt x="1752" y="1010"/>
                    <a:pt x="1763" y="966"/>
                    <a:pt x="1775" y="921"/>
                  </a:cubicBezTo>
                  <a:cubicBezTo>
                    <a:pt x="1875" y="438"/>
                    <a:pt x="1495" y="1"/>
                    <a:pt x="10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-4912150" y="393325"/>
              <a:ext cx="547675" cy="546850"/>
            </a:xfrm>
            <a:custGeom>
              <a:avLst/>
              <a:gdLst/>
              <a:ahLst/>
              <a:cxnLst/>
              <a:rect l="l" t="t" r="r" b="b"/>
              <a:pathLst>
                <a:path w="21907" h="21874" extrusionOk="0">
                  <a:moveTo>
                    <a:pt x="21751" y="1"/>
                  </a:moveTo>
                  <a:cubicBezTo>
                    <a:pt x="21714" y="1"/>
                    <a:pt x="21678" y="15"/>
                    <a:pt x="21650" y="43"/>
                  </a:cubicBezTo>
                  <a:lnTo>
                    <a:pt x="57" y="21636"/>
                  </a:lnTo>
                  <a:cubicBezTo>
                    <a:pt x="1" y="21692"/>
                    <a:pt x="1" y="21781"/>
                    <a:pt x="57" y="21837"/>
                  </a:cubicBezTo>
                  <a:cubicBezTo>
                    <a:pt x="75" y="21855"/>
                    <a:pt x="101" y="21874"/>
                    <a:pt x="134" y="21874"/>
                  </a:cubicBezTo>
                  <a:cubicBezTo>
                    <a:pt x="141" y="21874"/>
                    <a:pt x="149" y="21873"/>
                    <a:pt x="157" y="21871"/>
                  </a:cubicBezTo>
                  <a:cubicBezTo>
                    <a:pt x="163" y="21873"/>
                    <a:pt x="169" y="21874"/>
                    <a:pt x="175" y="21874"/>
                  </a:cubicBezTo>
                  <a:cubicBezTo>
                    <a:pt x="202" y="21874"/>
                    <a:pt x="228" y="21855"/>
                    <a:pt x="246" y="21837"/>
                  </a:cubicBezTo>
                  <a:lnTo>
                    <a:pt x="21851" y="232"/>
                  </a:lnTo>
                  <a:cubicBezTo>
                    <a:pt x="21907" y="177"/>
                    <a:pt x="21907" y="99"/>
                    <a:pt x="21851" y="43"/>
                  </a:cubicBezTo>
                  <a:cubicBezTo>
                    <a:pt x="21823" y="15"/>
                    <a:pt x="21787" y="1"/>
                    <a:pt x="217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0"/>
            <p:cNvSpPr/>
            <p:nvPr/>
          </p:nvSpPr>
          <p:spPr>
            <a:xfrm>
              <a:off x="-3508415" y="-393637"/>
              <a:ext cx="547675" cy="547325"/>
            </a:xfrm>
            <a:custGeom>
              <a:avLst/>
              <a:gdLst/>
              <a:ahLst/>
              <a:cxnLst/>
              <a:rect l="l" t="t" r="r" b="b"/>
              <a:pathLst>
                <a:path w="21907" h="21893" extrusionOk="0">
                  <a:moveTo>
                    <a:pt x="21752" y="0"/>
                  </a:moveTo>
                  <a:cubicBezTo>
                    <a:pt x="21717" y="0"/>
                    <a:pt x="21684" y="14"/>
                    <a:pt x="21661" y="42"/>
                  </a:cubicBezTo>
                  <a:lnTo>
                    <a:pt x="57" y="21647"/>
                  </a:lnTo>
                  <a:cubicBezTo>
                    <a:pt x="1" y="21703"/>
                    <a:pt x="1" y="21792"/>
                    <a:pt x="57" y="21848"/>
                  </a:cubicBezTo>
                  <a:cubicBezTo>
                    <a:pt x="79" y="21870"/>
                    <a:pt x="113" y="21892"/>
                    <a:pt x="157" y="21892"/>
                  </a:cubicBezTo>
                  <a:cubicBezTo>
                    <a:pt x="191" y="21881"/>
                    <a:pt x="224" y="21870"/>
                    <a:pt x="258" y="21837"/>
                  </a:cubicBezTo>
                  <a:lnTo>
                    <a:pt x="21851" y="243"/>
                  </a:lnTo>
                  <a:cubicBezTo>
                    <a:pt x="21907" y="187"/>
                    <a:pt x="21907" y="98"/>
                    <a:pt x="21851" y="42"/>
                  </a:cubicBezTo>
                  <a:cubicBezTo>
                    <a:pt x="21823" y="14"/>
                    <a:pt x="21787" y="0"/>
                    <a:pt x="217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0"/>
            <p:cNvSpPr/>
            <p:nvPr/>
          </p:nvSpPr>
          <p:spPr>
            <a:xfrm>
              <a:off x="-3103750" y="258425"/>
              <a:ext cx="248600" cy="239200"/>
            </a:xfrm>
            <a:custGeom>
              <a:avLst/>
              <a:gdLst/>
              <a:ahLst/>
              <a:cxnLst/>
              <a:rect l="l" t="t" r="r" b="b"/>
              <a:pathLst>
                <a:path w="9944" h="9568" extrusionOk="0">
                  <a:moveTo>
                    <a:pt x="5168" y="283"/>
                  </a:moveTo>
                  <a:cubicBezTo>
                    <a:pt x="7645" y="283"/>
                    <a:pt x="9665" y="2292"/>
                    <a:pt x="9665" y="4780"/>
                  </a:cubicBezTo>
                  <a:cubicBezTo>
                    <a:pt x="9665" y="6599"/>
                    <a:pt x="8571" y="8240"/>
                    <a:pt x="6886" y="8943"/>
                  </a:cubicBezTo>
                  <a:cubicBezTo>
                    <a:pt x="6328" y="9172"/>
                    <a:pt x="5744" y="9283"/>
                    <a:pt x="5165" y="9283"/>
                  </a:cubicBezTo>
                  <a:cubicBezTo>
                    <a:pt x="3993" y="9283"/>
                    <a:pt x="2842" y="8827"/>
                    <a:pt x="1976" y="7961"/>
                  </a:cubicBezTo>
                  <a:cubicBezTo>
                    <a:pt x="693" y="6677"/>
                    <a:pt x="302" y="4736"/>
                    <a:pt x="1005" y="3062"/>
                  </a:cubicBezTo>
                  <a:cubicBezTo>
                    <a:pt x="1697" y="1377"/>
                    <a:pt x="3337" y="283"/>
                    <a:pt x="5168" y="283"/>
                  </a:cubicBezTo>
                  <a:close/>
                  <a:moveTo>
                    <a:pt x="5166" y="0"/>
                  </a:moveTo>
                  <a:cubicBezTo>
                    <a:pt x="3922" y="0"/>
                    <a:pt x="2699" y="487"/>
                    <a:pt x="1786" y="1399"/>
                  </a:cubicBezTo>
                  <a:cubicBezTo>
                    <a:pt x="414" y="2772"/>
                    <a:pt x="1" y="4825"/>
                    <a:pt x="748" y="6611"/>
                  </a:cubicBezTo>
                  <a:cubicBezTo>
                    <a:pt x="1485" y="8396"/>
                    <a:pt x="3226" y="9568"/>
                    <a:pt x="5168" y="9568"/>
                  </a:cubicBezTo>
                  <a:cubicBezTo>
                    <a:pt x="7801" y="9557"/>
                    <a:pt x="9944" y="7425"/>
                    <a:pt x="9944" y="4780"/>
                  </a:cubicBezTo>
                  <a:cubicBezTo>
                    <a:pt x="9944" y="2850"/>
                    <a:pt x="8783" y="1109"/>
                    <a:pt x="6987" y="361"/>
                  </a:cubicBezTo>
                  <a:cubicBezTo>
                    <a:pt x="6397" y="118"/>
                    <a:pt x="5779" y="0"/>
                    <a:pt x="5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0"/>
            <p:cNvSpPr/>
            <p:nvPr/>
          </p:nvSpPr>
          <p:spPr>
            <a:xfrm>
              <a:off x="-3027850" y="324625"/>
              <a:ext cx="106300" cy="106600"/>
            </a:xfrm>
            <a:custGeom>
              <a:avLst/>
              <a:gdLst/>
              <a:ahLst/>
              <a:cxnLst/>
              <a:rect l="l" t="t" r="r" b="b"/>
              <a:pathLst>
                <a:path w="4252" h="4264" extrusionOk="0">
                  <a:moveTo>
                    <a:pt x="2120" y="1"/>
                  </a:moveTo>
                  <a:cubicBezTo>
                    <a:pt x="949" y="1"/>
                    <a:pt x="0" y="961"/>
                    <a:pt x="0" y="2132"/>
                  </a:cubicBezTo>
                  <a:cubicBezTo>
                    <a:pt x="0" y="3304"/>
                    <a:pt x="949" y="4264"/>
                    <a:pt x="2120" y="4264"/>
                  </a:cubicBezTo>
                  <a:cubicBezTo>
                    <a:pt x="3303" y="4264"/>
                    <a:pt x="4252" y="3304"/>
                    <a:pt x="4252" y="2132"/>
                  </a:cubicBezTo>
                  <a:cubicBezTo>
                    <a:pt x="4252" y="961"/>
                    <a:pt x="3303" y="1"/>
                    <a:pt x="21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" name="Google Shape;1017;p30"/>
          <p:cNvGrpSpPr/>
          <p:nvPr/>
        </p:nvGrpSpPr>
        <p:grpSpPr>
          <a:xfrm>
            <a:off x="2868450" y="1231823"/>
            <a:ext cx="3407100" cy="192184"/>
            <a:chOff x="1512197" y="1069304"/>
            <a:chExt cx="3407100" cy="192184"/>
          </a:xfrm>
        </p:grpSpPr>
        <p:grpSp>
          <p:nvGrpSpPr>
            <p:cNvPr id="1018" name="Google Shape;1018;p30"/>
            <p:cNvGrpSpPr/>
            <p:nvPr/>
          </p:nvGrpSpPr>
          <p:grpSpPr>
            <a:xfrm>
              <a:off x="1512197" y="1069304"/>
              <a:ext cx="3350100" cy="192184"/>
              <a:chOff x="2944697" y="1069304"/>
              <a:chExt cx="3350100" cy="192184"/>
            </a:xfrm>
          </p:grpSpPr>
          <p:sp>
            <p:nvSpPr>
              <p:cNvPr id="1019" name="Google Shape;1019;p30"/>
              <p:cNvSpPr/>
              <p:nvPr/>
            </p:nvSpPr>
            <p:spPr>
              <a:xfrm rot="-2700000" flipH="1">
                <a:off x="4508040" y="1097509"/>
                <a:ext cx="136016" cy="135774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6194" extrusionOk="0">
                    <a:moveTo>
                      <a:pt x="6160" y="0"/>
                    </a:moveTo>
                    <a:lnTo>
                      <a:pt x="0" y="6149"/>
                    </a:lnTo>
                    <a:lnTo>
                      <a:pt x="1395" y="6194"/>
                    </a:lnTo>
                    <a:lnTo>
                      <a:pt x="6205" y="1384"/>
                    </a:lnTo>
                    <a:lnTo>
                      <a:pt x="61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20" name="Google Shape;1020;p30"/>
              <p:cNvCxnSpPr>
                <a:stCxn id="1021" idx="6"/>
                <a:endCxn id="1022" idx="2"/>
              </p:cNvCxnSpPr>
              <p:nvPr/>
            </p:nvCxnSpPr>
            <p:spPr>
              <a:xfrm rot="10800000">
                <a:off x="3001697" y="1164492"/>
                <a:ext cx="32931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022" name="Google Shape;1022;p30"/>
              <p:cNvSpPr/>
              <p:nvPr/>
            </p:nvSpPr>
            <p:spPr>
              <a:xfrm flipH="1">
                <a:off x="2944697" y="1135917"/>
                <a:ext cx="57000" cy="57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1" name="Google Shape;1021;p30"/>
            <p:cNvSpPr/>
            <p:nvPr/>
          </p:nvSpPr>
          <p:spPr>
            <a:xfrm flipH="1">
              <a:off x="4862297" y="1136892"/>
              <a:ext cx="57000" cy="57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Subtitle 10">
            <a:extLst>
              <a:ext uri="{FF2B5EF4-FFF2-40B4-BE49-F238E27FC236}">
                <a16:creationId xmlns:a16="http://schemas.microsoft.com/office/drawing/2014/main" id="{D1B64FFA-8883-BAEA-6EB5-58AF32B2F4C0}"/>
              </a:ext>
            </a:extLst>
          </p:cNvPr>
          <p:cNvSpPr txBox="1">
            <a:spLocks/>
          </p:cNvSpPr>
          <p:nvPr/>
        </p:nvSpPr>
        <p:spPr>
          <a:xfrm>
            <a:off x="1005049" y="1727479"/>
            <a:ext cx="2605486" cy="351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/>
            <a:r>
              <a:rPr lang="en-US" sz="1800" b="1" dirty="0"/>
              <a:t>Pre-training Phase:</a:t>
            </a:r>
            <a:endParaRPr lang="en-IL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C29EEB-89B4-1A4B-8FBF-F789612008BA}"/>
              </a:ext>
            </a:extLst>
          </p:cNvPr>
          <p:cNvSpPr txBox="1"/>
          <p:nvPr/>
        </p:nvSpPr>
        <p:spPr>
          <a:xfrm>
            <a:off x="1547714" y="2168928"/>
            <a:ext cx="609635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Masked Language Model: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Model: Randomly masking tokens and predicting them based on context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Learning relationships between words within a sentence</a:t>
            </a:r>
          </a:p>
          <a:p>
            <a:pPr>
              <a:spcBef>
                <a:spcPts val="600"/>
              </a:spcBef>
            </a:pPr>
            <a:endParaRPr lang="en-US" dirty="0">
              <a:solidFill>
                <a:schemeClr val="lt1"/>
              </a:solidFill>
              <a:latin typeface="Montserrat"/>
            </a:endParaRPr>
          </a:p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lt1"/>
                </a:solidFill>
                <a:latin typeface="Montserrat"/>
              </a:rPr>
              <a:t>Next Sentence Prediction: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Understanding sentence-level relationships</a:t>
            </a:r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342900" lvl="2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lt1"/>
                </a:solidFill>
                <a:latin typeface="Montserrat"/>
              </a:rPr>
              <a:t>Capturing dependencies between sentences</a:t>
            </a:r>
          </a:p>
        </p:txBody>
      </p:sp>
      <p:sp>
        <p:nvSpPr>
          <p:cNvPr id="4" name="Google Shape;984;p30">
            <a:extLst>
              <a:ext uri="{FF2B5EF4-FFF2-40B4-BE49-F238E27FC236}">
                <a16:creationId xmlns:a16="http://schemas.microsoft.com/office/drawing/2014/main" id="{2393ED93-631D-E48C-7C9F-61D4583CA3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82850" y="556250"/>
            <a:ext cx="7578300" cy="5727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indent="0" algn="ctr"/>
            <a:r>
              <a:rPr lang="en-US" sz="2400" dirty="0"/>
              <a:t>BERT: Advancing Natural Language Processing</a:t>
            </a:r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2516792849"/>
      </p:ext>
    </p:extLst>
  </p:cSld>
  <p:clrMapOvr>
    <a:masterClrMapping/>
  </p:clrMapOvr>
</p:sld>
</file>

<file path=ppt/theme/theme1.xml><?xml version="1.0" encoding="utf-8"?>
<a:theme xmlns:a="http://schemas.openxmlformats.org/drawingml/2006/main" name="IT Department Meeting by Slidesgo">
  <a:themeElements>
    <a:clrScheme name="Simple Light">
      <a:dk1>
        <a:srgbClr val="F6F6FF"/>
      </a:dk1>
      <a:lt1>
        <a:srgbClr val="4E5EA3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E5EA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11677</TotalTime>
  <Words>1213</Words>
  <Application>Microsoft Office PowerPoint</Application>
  <PresentationFormat>On-screen Show (16:9)</PresentationFormat>
  <Paragraphs>228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Garamond</vt:lpstr>
      <vt:lpstr>Jost</vt:lpstr>
      <vt:lpstr>Calibri</vt:lpstr>
      <vt:lpstr>Montserrat</vt:lpstr>
      <vt:lpstr>Montserrat Black</vt:lpstr>
      <vt:lpstr>Montserrat Medium</vt:lpstr>
      <vt:lpstr>Arial</vt:lpstr>
      <vt:lpstr>Söhne</vt:lpstr>
      <vt:lpstr>IT Department Meeting by Slidesgo</vt:lpstr>
      <vt:lpstr>Cross-Sentiment Analysis of Literature Sources using BERT </vt:lpstr>
      <vt:lpstr>Content</vt:lpstr>
      <vt:lpstr>Problem Definition </vt:lpstr>
      <vt:lpstr>Identifying Text Writers through Writing Style Analysis</vt:lpstr>
      <vt:lpstr>Identifying Text Writers through Writing Style Analysis</vt:lpstr>
      <vt:lpstr>Identifying Text Writers through Writing Style Analysis</vt:lpstr>
      <vt:lpstr>BERT(Bidirectional Encoder Representations from  Transformers) Base and Large model</vt:lpstr>
      <vt:lpstr>BERT: Advancing Natural Language Processing</vt:lpstr>
      <vt:lpstr>BERT: Advancing Natural Language Processing</vt:lpstr>
      <vt:lpstr>BERT: Advancing Natural Language Processing</vt:lpstr>
      <vt:lpstr>CNN</vt:lpstr>
      <vt:lpstr>Convolutional Neural Networks (CNNs) for Image Processing</vt:lpstr>
      <vt:lpstr>Convolutional Neural Networks (CNNs) for Image Processing</vt:lpstr>
      <vt:lpstr>Encoders</vt:lpstr>
      <vt:lpstr>Encoders in Deep Learning </vt:lpstr>
      <vt:lpstr>Working Flow of the Project</vt:lpstr>
      <vt:lpstr>PowerPoint Presentation</vt:lpstr>
      <vt:lpstr>PowerPoint Presentation</vt:lpstr>
      <vt:lpstr>PowerPoint Presentation</vt:lpstr>
      <vt:lpstr>Graphical User Interface </vt:lpstr>
      <vt:lpstr>PowerPoint Presentation</vt:lpstr>
      <vt:lpstr>PowerPoint Presentation</vt:lpstr>
      <vt:lpstr>GUI Test Plan </vt:lpstr>
      <vt:lpstr>PowerPoint Presentation</vt:lpstr>
      <vt:lpstr>UML Diagram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Cross-Sentiment Analysis of Literature Sources using BERT </dc:title>
  <cp:lastModifiedBy>Modin, Alon</cp:lastModifiedBy>
  <cp:revision>4</cp:revision>
  <dcterms:modified xsi:type="dcterms:W3CDTF">2023-06-28T07:51:11Z</dcterms:modified>
</cp:coreProperties>
</file>